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518" r:id="rId5"/>
    <p:sldId id="646" r:id="rId6"/>
    <p:sldId id="710" r:id="rId7"/>
    <p:sldId id="467" r:id="rId8"/>
    <p:sldId id="709" r:id="rId9"/>
    <p:sldId id="469" r:id="rId10"/>
    <p:sldId id="272" r:id="rId11"/>
    <p:sldId id="663" r:id="rId12"/>
    <p:sldId id="475" r:id="rId13"/>
    <p:sldId id="478" r:id="rId14"/>
    <p:sldId id="479" r:id="rId15"/>
    <p:sldId id="494" r:id="rId16"/>
    <p:sldId id="261" r:id="rId17"/>
    <p:sldId id="500" r:id="rId18"/>
    <p:sldId id="708" r:id="rId19"/>
    <p:sldId id="487" r:id="rId20"/>
    <p:sldId id="484" r:id="rId21"/>
    <p:sldId id="489" r:id="rId22"/>
    <p:sldId id="699" r:id="rId23"/>
    <p:sldId id="712" r:id="rId24"/>
    <p:sldId id="714" r:id="rId25"/>
    <p:sldId id="711" r:id="rId26"/>
    <p:sldId id="713"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Turner" initials="VT" lastIdx="2" clrIdx="0">
    <p:extLst>
      <p:ext uri="{19B8F6BF-5375-455C-9EA6-DF929625EA0E}">
        <p15:presenceInfo xmlns:p15="http://schemas.microsoft.com/office/powerpoint/2012/main" userId="S-1-5-21-3551023112-3746436388-2960968498-1147" providerId="AD"/>
      </p:ext>
    </p:extLst>
  </p:cmAuthor>
  <p:cmAuthor id="2" name="Cristina Alvarez" initials="CA" lastIdx="1" clrIdx="1">
    <p:extLst>
      <p:ext uri="{19B8F6BF-5375-455C-9EA6-DF929625EA0E}">
        <p15:presenceInfo xmlns:p15="http://schemas.microsoft.com/office/powerpoint/2012/main" userId="S::cristina_alvarez@iopcfunds.org::b32b5cb1-3e62-44ca-a29a-1687f33532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9555"/>
    <a:srgbClr val="027675"/>
    <a:srgbClr val="E5F1F1"/>
    <a:srgbClr val="9964AE"/>
    <a:srgbClr val="738E9E"/>
    <a:srgbClr val="D0D9E1"/>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5" d="100"/>
          <a:sy n="55" d="100"/>
        </p:scale>
        <p:origin x="874" y="-43"/>
      </p:cViewPr>
      <p:guideLst>
        <p:guide pos="288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ra DellaMea" userId="01e52b82-0e2c-4057-a374-91d0764acc49" providerId="ADAL" clId="{A8EE377B-F5F9-422A-A8C1-68090BD98D5C}"/>
    <pc:docChg chg="custSel delSld modSld">
      <pc:chgData name="Chiara DellaMea" userId="01e52b82-0e2c-4057-a374-91d0764acc49" providerId="ADAL" clId="{A8EE377B-F5F9-422A-A8C1-68090BD98D5C}" dt="2022-09-12T16:22:13.469" v="27" actId="403"/>
      <pc:docMkLst>
        <pc:docMk/>
      </pc:docMkLst>
      <pc:sldChg chg="modSp mod">
        <pc:chgData name="Chiara DellaMea" userId="01e52b82-0e2c-4057-a374-91d0764acc49" providerId="ADAL" clId="{A8EE377B-F5F9-422A-A8C1-68090BD98D5C}" dt="2022-09-12T16:20:42.598" v="0" actId="6549"/>
        <pc:sldMkLst>
          <pc:docMk/>
          <pc:sldMk cId="3083133043" sldId="518"/>
        </pc:sldMkLst>
        <pc:spChg chg="mod">
          <ac:chgData name="Chiara DellaMea" userId="01e52b82-0e2c-4057-a374-91d0764acc49" providerId="ADAL" clId="{A8EE377B-F5F9-422A-A8C1-68090BD98D5C}" dt="2022-09-12T16:20:42.598" v="0" actId="6549"/>
          <ac:spMkLst>
            <pc:docMk/>
            <pc:sldMk cId="3083133043" sldId="518"/>
            <ac:spMk id="6" creationId="{00000000-0000-0000-0000-000000000000}"/>
          </ac:spMkLst>
        </pc:spChg>
      </pc:sldChg>
      <pc:sldChg chg="modSp del mod">
        <pc:chgData name="Chiara DellaMea" userId="01e52b82-0e2c-4057-a374-91d0764acc49" providerId="ADAL" clId="{A8EE377B-F5F9-422A-A8C1-68090BD98D5C}" dt="2022-09-12T16:21:48.123" v="16" actId="47"/>
        <pc:sldMkLst>
          <pc:docMk/>
          <pc:sldMk cId="1089528117" sldId="685"/>
        </pc:sldMkLst>
        <pc:spChg chg="mod">
          <ac:chgData name="Chiara DellaMea" userId="01e52b82-0e2c-4057-a374-91d0764acc49" providerId="ADAL" clId="{A8EE377B-F5F9-422A-A8C1-68090BD98D5C}" dt="2022-09-12T16:21:22.518" v="15" actId="20577"/>
          <ac:spMkLst>
            <pc:docMk/>
            <pc:sldMk cId="1089528117" sldId="685"/>
            <ac:spMk id="2" creationId="{082BC7A2-0F19-4851-8536-01CD0EF38B53}"/>
          </ac:spMkLst>
        </pc:spChg>
      </pc:sldChg>
      <pc:sldChg chg="delSp modSp mod">
        <pc:chgData name="Chiara DellaMea" userId="01e52b82-0e2c-4057-a374-91d0764acc49" providerId="ADAL" clId="{A8EE377B-F5F9-422A-A8C1-68090BD98D5C}" dt="2022-09-12T16:22:13.469" v="27" actId="403"/>
        <pc:sldMkLst>
          <pc:docMk/>
          <pc:sldMk cId="1793282695" sldId="699"/>
        </pc:sldMkLst>
        <pc:spChg chg="mod">
          <ac:chgData name="Chiara DellaMea" userId="01e52b82-0e2c-4057-a374-91d0764acc49" providerId="ADAL" clId="{A8EE377B-F5F9-422A-A8C1-68090BD98D5C}" dt="2022-09-12T16:22:13.469" v="27" actId="403"/>
          <ac:spMkLst>
            <pc:docMk/>
            <pc:sldMk cId="1793282695" sldId="699"/>
            <ac:spMk id="3" creationId="{50DD5E2A-829F-3612-BD9A-36D48025554E}"/>
          </ac:spMkLst>
        </pc:spChg>
        <pc:spChg chg="del mod">
          <ac:chgData name="Chiara DellaMea" userId="01e52b82-0e2c-4057-a374-91d0764acc49" providerId="ADAL" clId="{A8EE377B-F5F9-422A-A8C1-68090BD98D5C}" dt="2022-09-12T16:22:00.168" v="20" actId="478"/>
          <ac:spMkLst>
            <pc:docMk/>
            <pc:sldMk cId="1793282695" sldId="699"/>
            <ac:spMk id="10" creationId="{0324F55A-B223-521B-16C8-B19FE82547A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2945659" cy="498055"/>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sz="quarter" idx="1"/>
          </p:nvPr>
        </p:nvSpPr>
        <p:spPr>
          <a:xfrm>
            <a:off x="3850448" y="2"/>
            <a:ext cx="2945659" cy="498055"/>
          </a:xfrm>
          <a:prstGeom prst="rect">
            <a:avLst/>
          </a:prstGeom>
        </p:spPr>
        <p:txBody>
          <a:bodyPr vert="horz" lIns="91432" tIns="45716" rIns="91432" bIns="45716" rtlCol="0"/>
          <a:lstStyle>
            <a:lvl1pPr algn="r">
              <a:defRPr sz="1200"/>
            </a:lvl1pPr>
          </a:lstStyle>
          <a:p>
            <a:fld id="{ED194104-8608-412B-818A-E80D6A352AC0}" type="datetimeFigureOut">
              <a:rPr lang="en-GB" smtClean="0"/>
              <a:t>19/09/2022</a:t>
            </a:fld>
            <a:endParaRPr lang="en-GB"/>
          </a:p>
        </p:txBody>
      </p:sp>
      <p:sp>
        <p:nvSpPr>
          <p:cNvPr id="4" name="Footer Placeholder 3"/>
          <p:cNvSpPr>
            <a:spLocks noGrp="1"/>
          </p:cNvSpPr>
          <p:nvPr>
            <p:ph type="ftr" sz="quarter" idx="2"/>
          </p:nvPr>
        </p:nvSpPr>
        <p:spPr>
          <a:xfrm>
            <a:off x="5" y="9428587"/>
            <a:ext cx="2945659" cy="498055"/>
          </a:xfrm>
          <a:prstGeom prst="rect">
            <a:avLst/>
          </a:prstGeom>
        </p:spPr>
        <p:txBody>
          <a:bodyPr vert="horz" lIns="91432" tIns="45716" rIns="91432" bIns="45716" rtlCol="0" anchor="b"/>
          <a:lstStyle>
            <a:lvl1pPr algn="l">
              <a:defRPr sz="1200"/>
            </a:lvl1pPr>
          </a:lstStyle>
          <a:p>
            <a:endParaRPr lang="en-GB"/>
          </a:p>
        </p:txBody>
      </p:sp>
      <p:sp>
        <p:nvSpPr>
          <p:cNvPr id="5" name="Slide Number Placeholder 4"/>
          <p:cNvSpPr>
            <a:spLocks noGrp="1"/>
          </p:cNvSpPr>
          <p:nvPr>
            <p:ph type="sldNum" sz="quarter" idx="3"/>
          </p:nvPr>
        </p:nvSpPr>
        <p:spPr>
          <a:xfrm>
            <a:off x="3850448" y="9428587"/>
            <a:ext cx="2945659" cy="498055"/>
          </a:xfrm>
          <a:prstGeom prst="rect">
            <a:avLst/>
          </a:prstGeom>
        </p:spPr>
        <p:txBody>
          <a:bodyPr vert="horz" lIns="91432" tIns="45716" rIns="91432" bIns="45716" rtlCol="0" anchor="b"/>
          <a:lstStyle>
            <a:lvl1pPr algn="r">
              <a:defRPr sz="1200"/>
            </a:lvl1pPr>
          </a:lstStyle>
          <a:p>
            <a:fld id="{8998BCF8-B18D-4756-9F42-0BFB6B787AA2}" type="slidenum">
              <a:rPr lang="en-GB" smtClean="0"/>
              <a:t>‹#›</a:t>
            </a:fld>
            <a:endParaRPr lang="en-GB"/>
          </a:p>
        </p:txBody>
      </p:sp>
    </p:spTree>
    <p:extLst>
      <p:ext uri="{BB962C8B-B14F-4D97-AF65-F5344CB8AC3E}">
        <p14:creationId xmlns:p14="http://schemas.microsoft.com/office/powerpoint/2010/main" val="1976228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6400" cy="49688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9" y="3"/>
            <a:ext cx="2946400" cy="496889"/>
          </a:xfrm>
          <a:prstGeom prst="rect">
            <a:avLst/>
          </a:prstGeom>
        </p:spPr>
        <p:txBody>
          <a:bodyPr vert="horz" lIns="91440" tIns="45720" rIns="91440" bIns="45720" rtlCol="0"/>
          <a:lstStyle>
            <a:lvl1pPr algn="r">
              <a:defRPr sz="1200"/>
            </a:lvl1pPr>
          </a:lstStyle>
          <a:p>
            <a:fld id="{57ACEDC8-2E6C-4D6F-BA72-DB8BBA777ECF}" type="datetimeFigureOut">
              <a:rPr lang="en-GB" smtClean="0"/>
              <a:t>19/09/2022</a:t>
            </a:fld>
            <a:endParaRPr lang="en-GB"/>
          </a:p>
        </p:txBody>
      </p:sp>
      <p:sp>
        <p:nvSpPr>
          <p:cNvPr id="4" name="Slide Image Placeholder 3"/>
          <p:cNvSpPr>
            <a:spLocks noGrp="1" noRot="1" noChangeAspect="1"/>
          </p:cNvSpPr>
          <p:nvPr>
            <p:ph type="sldImg" idx="2"/>
          </p:nvPr>
        </p:nvSpPr>
        <p:spPr>
          <a:xfrm>
            <a:off x="1168400" y="1243013"/>
            <a:ext cx="4460875" cy="3346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3" y="4776792"/>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3"/>
            <a:ext cx="2946400" cy="49688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9" y="9429753"/>
            <a:ext cx="2946400" cy="496889"/>
          </a:xfrm>
          <a:prstGeom prst="rect">
            <a:avLst/>
          </a:prstGeom>
        </p:spPr>
        <p:txBody>
          <a:bodyPr vert="horz" lIns="91440" tIns="45720" rIns="91440" bIns="45720" rtlCol="0" anchor="b"/>
          <a:lstStyle>
            <a:lvl1pPr algn="r">
              <a:defRPr sz="1200"/>
            </a:lvl1pPr>
          </a:lstStyle>
          <a:p>
            <a:fld id="{DFBCC01B-12D6-4699-8158-8907EDE449E0}" type="slidenum">
              <a:rPr lang="en-GB" smtClean="0"/>
              <a:t>‹#›</a:t>
            </a:fld>
            <a:endParaRPr lang="en-GB"/>
          </a:p>
        </p:txBody>
      </p:sp>
    </p:spTree>
    <p:extLst>
      <p:ext uri="{BB962C8B-B14F-4D97-AF65-F5344CB8AC3E}">
        <p14:creationId xmlns:p14="http://schemas.microsoft.com/office/powerpoint/2010/main" val="1170946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4D4650-2F4C-437D-A43B-B8D8AF81470A}" type="slidenum">
              <a:rPr kumimoji="1" lang="ja-JP" altLang="en-US" smtClean="0"/>
              <a:t>2</a:t>
            </a:fld>
            <a:endParaRPr kumimoji="1" lang="ja-JP" altLang="en-US"/>
          </a:p>
        </p:txBody>
      </p:sp>
    </p:spTree>
    <p:extLst>
      <p:ext uri="{BB962C8B-B14F-4D97-AF65-F5344CB8AC3E}">
        <p14:creationId xmlns:p14="http://schemas.microsoft.com/office/powerpoint/2010/main" val="712477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en-GB" altLang="ja-JP" u="sng" baseline="0" dirty="0"/>
          </a:p>
        </p:txBody>
      </p:sp>
      <p:sp>
        <p:nvSpPr>
          <p:cNvPr id="4" name="Slide Number Placeholder 3"/>
          <p:cNvSpPr>
            <a:spLocks noGrp="1"/>
          </p:cNvSpPr>
          <p:nvPr>
            <p:ph type="sldNum" sz="quarter" idx="10"/>
          </p:nvPr>
        </p:nvSpPr>
        <p:spPr/>
        <p:txBody>
          <a:bodyPr/>
          <a:lstStyle/>
          <a:p>
            <a:pPr>
              <a:defRPr/>
            </a:pPr>
            <a:fld id="{769D3B43-77AE-441F-9CC2-94058E248CA9}" type="slidenum">
              <a:rPr lang="en-US" smtClean="0"/>
              <a:pPr>
                <a:defRPr/>
              </a:pPr>
              <a:t>4</a:t>
            </a:fld>
            <a:endParaRPr lang="en-US"/>
          </a:p>
        </p:txBody>
      </p:sp>
    </p:spTree>
    <p:extLst>
      <p:ext uri="{BB962C8B-B14F-4D97-AF65-F5344CB8AC3E}">
        <p14:creationId xmlns:p14="http://schemas.microsoft.com/office/powerpoint/2010/main" val="1274668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1069F9-8558-4B67-A7EC-910C64307324}" type="slidenum">
              <a:rPr lang="en-GB" smtClean="0"/>
              <a:t>5</a:t>
            </a:fld>
            <a:endParaRPr lang="en-GB"/>
          </a:p>
        </p:txBody>
      </p:sp>
    </p:spTree>
    <p:extLst>
      <p:ext uri="{BB962C8B-B14F-4D97-AF65-F5344CB8AC3E}">
        <p14:creationId xmlns:p14="http://schemas.microsoft.com/office/powerpoint/2010/main" val="140998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0C7F86-4A2B-4617-B913-B29E96904FC6}" type="slidenum">
              <a:rPr lang="en-GB" smtClean="0"/>
              <a:t>6</a:t>
            </a:fld>
            <a:endParaRPr lang="en-GB"/>
          </a:p>
        </p:txBody>
      </p:sp>
    </p:spTree>
    <p:extLst>
      <p:ext uri="{BB962C8B-B14F-4D97-AF65-F5344CB8AC3E}">
        <p14:creationId xmlns:p14="http://schemas.microsoft.com/office/powerpoint/2010/main" val="547904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DB5202-968E-4577-BBB0-DE37CC91191A}"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EFB3C2A2-DF64-4A64-9A54-337FB1F86FA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12/11/2019</a:t>
            </a:r>
          </a:p>
        </p:txBody>
      </p:sp>
    </p:spTree>
    <p:extLst>
      <p:ext uri="{BB962C8B-B14F-4D97-AF65-F5344CB8AC3E}">
        <p14:creationId xmlns:p14="http://schemas.microsoft.com/office/powerpoint/2010/main" val="152615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DFBCC01B-12D6-4699-8158-8907EDE449E0}" type="slidenum">
              <a:rPr lang="en-GB" smtClean="0"/>
              <a:t>13</a:t>
            </a:fld>
            <a:endParaRPr lang="en-GB"/>
          </a:p>
        </p:txBody>
      </p:sp>
    </p:spTree>
    <p:extLst>
      <p:ext uri="{BB962C8B-B14F-4D97-AF65-F5344CB8AC3E}">
        <p14:creationId xmlns:p14="http://schemas.microsoft.com/office/powerpoint/2010/main" val="3402711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BCC01B-12D6-4699-8158-8907EDE44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791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0C7F86-4A2B-4617-B913-B29E96904FC6}" type="slidenum">
              <a:rPr lang="en-GB" smtClean="0"/>
              <a:t>16</a:t>
            </a:fld>
            <a:endParaRPr lang="en-GB"/>
          </a:p>
        </p:txBody>
      </p:sp>
    </p:spTree>
    <p:extLst>
      <p:ext uri="{BB962C8B-B14F-4D97-AF65-F5344CB8AC3E}">
        <p14:creationId xmlns:p14="http://schemas.microsoft.com/office/powerpoint/2010/main" val="2704886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3"/>
          <p:cNvSpPr>
            <a:spLocks noGrp="1"/>
          </p:cNvSpPr>
          <p:nvPr>
            <p:ph type="title" hasCustomPrompt="1"/>
          </p:nvPr>
        </p:nvSpPr>
        <p:spPr>
          <a:xfrm>
            <a:off x="1059354" y="47769"/>
            <a:ext cx="6678468" cy="457348"/>
          </a:xfrm>
          <a:prstGeom prst="rect">
            <a:avLst/>
          </a:prstGeom>
        </p:spPr>
        <p:txBody>
          <a:bodyPr/>
          <a:lstStyle>
            <a:lvl1pPr>
              <a:lnSpc>
                <a:spcPct val="80000"/>
              </a:lnSpc>
              <a:defRPr sz="3200" b="1">
                <a:solidFill>
                  <a:srgbClr val="738E9E"/>
                </a:solidFill>
                <a:latin typeface="+mn-lt"/>
              </a:defRPr>
            </a:lvl1pPr>
          </a:lstStyle>
          <a:p>
            <a:r>
              <a:rPr lang="en-US"/>
              <a:t>Name of event</a:t>
            </a:r>
            <a:endParaRPr lang="es-ES"/>
          </a:p>
        </p:txBody>
      </p:sp>
      <p:sp>
        <p:nvSpPr>
          <p:cNvPr id="8" name="Text Placeholder 15"/>
          <p:cNvSpPr>
            <a:spLocks noGrp="1"/>
          </p:cNvSpPr>
          <p:nvPr>
            <p:ph type="body" sz="quarter" idx="10" hasCustomPrompt="1"/>
          </p:nvPr>
        </p:nvSpPr>
        <p:spPr>
          <a:xfrm>
            <a:off x="1059354" y="505117"/>
            <a:ext cx="6678468" cy="380587"/>
          </a:xfrm>
          <a:prstGeom prst="rect">
            <a:avLst/>
          </a:prstGeom>
        </p:spPr>
        <p:txBody>
          <a:bodyPr/>
          <a:lstStyle>
            <a:lvl1pPr marL="0" indent="0">
              <a:buNone/>
              <a:defRPr lang="en-US" sz="2400" b="0" i="1" u="none" strike="noStrike" kern="1200" cap="none" spc="0" baseline="0" dirty="0" smtClean="0">
                <a:solidFill>
                  <a:srgbClr val="027675"/>
                </a:solidFill>
                <a:uFillTx/>
                <a:latin typeface="Calibri"/>
                <a:ea typeface="+mn-ea"/>
                <a:cs typeface="+mn-cs"/>
              </a:defRPr>
            </a:lvl1pPr>
          </a:lstStyle>
          <a:p>
            <a:pPr lvl="0"/>
            <a:r>
              <a:rPr lang="en-US"/>
              <a:t>Location of event</a:t>
            </a:r>
          </a:p>
        </p:txBody>
      </p:sp>
      <p:sp>
        <p:nvSpPr>
          <p:cNvPr id="9" name="Text Placeholder 17"/>
          <p:cNvSpPr>
            <a:spLocks noGrp="1"/>
          </p:cNvSpPr>
          <p:nvPr>
            <p:ph type="body" sz="quarter" idx="11" hasCustomPrompt="1"/>
          </p:nvPr>
        </p:nvSpPr>
        <p:spPr>
          <a:xfrm>
            <a:off x="3" y="2369196"/>
            <a:ext cx="9143998" cy="623887"/>
          </a:xfrm>
          <a:prstGeom prst="rect">
            <a:avLst/>
          </a:prstGeom>
        </p:spPr>
        <p:txBody>
          <a:bodyPr/>
          <a:lstStyle>
            <a:lvl1pPr marL="0" indent="0" algn="ctr">
              <a:buNone/>
              <a:defRPr sz="4000" b="1" baseline="0">
                <a:solidFill>
                  <a:srgbClr val="738E9E"/>
                </a:solidFill>
              </a:defRPr>
            </a:lvl1pPr>
          </a:lstStyle>
          <a:p>
            <a:pPr lvl="0"/>
            <a:r>
              <a:rPr lang="en-US"/>
              <a:t>Title of presentation</a:t>
            </a:r>
          </a:p>
        </p:txBody>
      </p:sp>
      <p:sp>
        <p:nvSpPr>
          <p:cNvPr id="10" name="Text Placeholder 17"/>
          <p:cNvSpPr>
            <a:spLocks noGrp="1"/>
          </p:cNvSpPr>
          <p:nvPr>
            <p:ph type="body" sz="quarter" idx="13" hasCustomPrompt="1"/>
          </p:nvPr>
        </p:nvSpPr>
        <p:spPr>
          <a:xfrm>
            <a:off x="4889084" y="5633853"/>
            <a:ext cx="3787775" cy="457347"/>
          </a:xfrm>
          <a:prstGeom prst="rect">
            <a:avLst/>
          </a:prstGeom>
        </p:spPr>
        <p:txBody>
          <a:bodyPr/>
          <a:lstStyle>
            <a:lvl1pPr marL="0" indent="0" algn="r">
              <a:buNone/>
              <a:defRPr baseline="0">
                <a:solidFill>
                  <a:srgbClr val="738E9E"/>
                </a:solidFill>
              </a:defRPr>
            </a:lvl1pPr>
          </a:lstStyle>
          <a:p>
            <a:pPr lvl="0"/>
            <a:r>
              <a:rPr lang="en-US"/>
              <a:t>Job title</a:t>
            </a:r>
          </a:p>
        </p:txBody>
      </p:sp>
      <p:sp>
        <p:nvSpPr>
          <p:cNvPr id="11" name="Text Placeholder 17"/>
          <p:cNvSpPr>
            <a:spLocks noGrp="1"/>
          </p:cNvSpPr>
          <p:nvPr>
            <p:ph type="body" sz="quarter" idx="14" hasCustomPrompt="1"/>
          </p:nvPr>
        </p:nvSpPr>
        <p:spPr>
          <a:xfrm>
            <a:off x="4889085" y="5138099"/>
            <a:ext cx="3787775" cy="495753"/>
          </a:xfrm>
          <a:prstGeom prst="rect">
            <a:avLst/>
          </a:prstGeom>
        </p:spPr>
        <p:txBody>
          <a:bodyPr/>
          <a:lstStyle>
            <a:lvl1pPr marL="0" indent="0" algn="r">
              <a:buNone/>
              <a:defRPr baseline="0">
                <a:solidFill>
                  <a:srgbClr val="738E9E"/>
                </a:solidFill>
              </a:defRPr>
            </a:lvl1pPr>
          </a:lstStyle>
          <a:p>
            <a:pPr lvl="0"/>
            <a:r>
              <a:rPr lang="en-US"/>
              <a:t>Name</a:t>
            </a:r>
          </a:p>
        </p:txBody>
      </p:sp>
      <p:sp>
        <p:nvSpPr>
          <p:cNvPr id="12" name="Text Placeholder 15"/>
          <p:cNvSpPr>
            <a:spLocks noGrp="1"/>
          </p:cNvSpPr>
          <p:nvPr>
            <p:ph type="body" sz="quarter" idx="15" hasCustomPrompt="1"/>
          </p:nvPr>
        </p:nvSpPr>
        <p:spPr>
          <a:xfrm>
            <a:off x="4889084" y="6091200"/>
            <a:ext cx="3787775" cy="495753"/>
          </a:xfrm>
          <a:prstGeom prst="rect">
            <a:avLst/>
          </a:prstGeom>
        </p:spPr>
        <p:txBody>
          <a:bodyPr/>
          <a:lstStyle>
            <a:lvl1pPr marL="0" indent="0" algn="r">
              <a:buNone/>
              <a:defRPr lang="en-US" sz="1800" b="0" i="0" u="none" strike="noStrike" kern="1200" cap="none" spc="0" baseline="0" dirty="0" smtClean="0">
                <a:solidFill>
                  <a:srgbClr val="B99555"/>
                </a:solidFill>
                <a:uFillTx/>
                <a:latin typeface="Calibri"/>
                <a:ea typeface="+mn-ea"/>
                <a:cs typeface="+mn-cs"/>
              </a:defRPr>
            </a:lvl1pPr>
          </a:lstStyle>
          <a:p>
            <a:pPr lvl="0"/>
            <a:r>
              <a:rPr lang="en-US"/>
              <a:t>Date</a:t>
            </a:r>
          </a:p>
        </p:txBody>
      </p:sp>
      <p:sp>
        <p:nvSpPr>
          <p:cNvPr id="13" name="Text Placeholder 17"/>
          <p:cNvSpPr>
            <a:spLocks noGrp="1"/>
          </p:cNvSpPr>
          <p:nvPr>
            <p:ph type="body" sz="quarter" idx="16" hasCustomPrompt="1"/>
          </p:nvPr>
        </p:nvSpPr>
        <p:spPr>
          <a:xfrm>
            <a:off x="0" y="2993083"/>
            <a:ext cx="9144001" cy="623887"/>
          </a:xfrm>
          <a:prstGeom prst="rect">
            <a:avLst/>
          </a:prstGeom>
        </p:spPr>
        <p:txBody>
          <a:bodyPr/>
          <a:lstStyle>
            <a:lvl1pPr marL="0" indent="0" algn="ctr">
              <a:buNone/>
              <a:defRPr i="1" baseline="0">
                <a:solidFill>
                  <a:srgbClr val="738E9E"/>
                </a:solidFill>
              </a:defRPr>
            </a:lvl1pPr>
          </a:lstStyle>
          <a:p>
            <a:pPr lvl="0"/>
            <a:r>
              <a:rPr lang="en-US"/>
              <a:t>Subtitle of presentation</a:t>
            </a:r>
          </a:p>
        </p:txBody>
      </p:sp>
    </p:spTree>
    <p:extLst>
      <p:ext uri="{BB962C8B-B14F-4D97-AF65-F5344CB8AC3E}">
        <p14:creationId xmlns:p14="http://schemas.microsoft.com/office/powerpoint/2010/main" val="142819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9"/>
          <p:cNvSpPr>
            <a:spLocks noGrp="1"/>
          </p:cNvSpPr>
          <p:nvPr>
            <p:ph type="pic" sz="quarter" idx="12" hasCustomPrompt="1"/>
          </p:nvPr>
        </p:nvSpPr>
        <p:spPr>
          <a:xfrm>
            <a:off x="244275" y="1258582"/>
            <a:ext cx="4087813" cy="2475218"/>
          </a:xfrm>
          <a:prstGeom prst="rect">
            <a:avLst/>
          </a:prstGeom>
        </p:spPr>
        <p:txBody>
          <a:bodyPr/>
          <a:lstStyle>
            <a:lvl1pPr marL="0" indent="0">
              <a:buNone/>
              <a:defRPr baseline="0">
                <a:solidFill>
                  <a:srgbClr val="738E9E"/>
                </a:solidFill>
              </a:defRPr>
            </a:lvl1pPr>
          </a:lstStyle>
          <a:p>
            <a:r>
              <a:rPr lang="en-GB"/>
              <a:t>Click to add picture</a:t>
            </a:r>
          </a:p>
        </p:txBody>
      </p:sp>
      <p:sp>
        <p:nvSpPr>
          <p:cNvPr id="10" name="Picture Placeholder 9"/>
          <p:cNvSpPr>
            <a:spLocks noGrp="1"/>
          </p:cNvSpPr>
          <p:nvPr>
            <p:ph type="pic" sz="quarter" idx="13" hasCustomPrompt="1"/>
          </p:nvPr>
        </p:nvSpPr>
        <p:spPr>
          <a:xfrm>
            <a:off x="244275" y="3826522"/>
            <a:ext cx="4087813" cy="2475218"/>
          </a:xfrm>
          <a:prstGeom prst="rect">
            <a:avLst/>
          </a:prstGeom>
        </p:spPr>
        <p:txBody>
          <a:bodyPr/>
          <a:lstStyle>
            <a:lvl1pPr marL="0" indent="0">
              <a:buNone/>
              <a:defRPr baseline="0">
                <a:solidFill>
                  <a:srgbClr val="738E9E"/>
                </a:solidFill>
              </a:defRPr>
            </a:lvl1pPr>
          </a:lstStyle>
          <a:p>
            <a:r>
              <a:rPr lang="en-GB"/>
              <a:t>Click to add picture</a:t>
            </a:r>
          </a:p>
        </p:txBody>
      </p:sp>
      <p:sp>
        <p:nvSpPr>
          <p:cNvPr id="11" name="Picture Placeholder 9"/>
          <p:cNvSpPr>
            <a:spLocks noGrp="1"/>
          </p:cNvSpPr>
          <p:nvPr>
            <p:ph type="pic" sz="quarter" idx="14" hasCustomPrompt="1"/>
          </p:nvPr>
        </p:nvSpPr>
        <p:spPr>
          <a:xfrm>
            <a:off x="4785795" y="3826522"/>
            <a:ext cx="4087813" cy="2475218"/>
          </a:xfrm>
          <a:prstGeom prst="rect">
            <a:avLst/>
          </a:prstGeom>
        </p:spPr>
        <p:txBody>
          <a:bodyPr/>
          <a:lstStyle>
            <a:lvl1pPr marL="0" indent="0">
              <a:buNone/>
              <a:defRPr baseline="0">
                <a:solidFill>
                  <a:srgbClr val="738E9E"/>
                </a:solidFill>
              </a:defRPr>
            </a:lvl1pPr>
          </a:lstStyle>
          <a:p>
            <a:r>
              <a:rPr lang="en-GB"/>
              <a:t>Click to add picture</a:t>
            </a:r>
          </a:p>
        </p:txBody>
      </p:sp>
      <p:sp>
        <p:nvSpPr>
          <p:cNvPr id="12" name="Picture Placeholder 9"/>
          <p:cNvSpPr>
            <a:spLocks noGrp="1"/>
          </p:cNvSpPr>
          <p:nvPr>
            <p:ph type="pic" sz="quarter" idx="15" hasCustomPrompt="1"/>
          </p:nvPr>
        </p:nvSpPr>
        <p:spPr>
          <a:xfrm>
            <a:off x="4785795" y="1258582"/>
            <a:ext cx="4087813" cy="2475218"/>
          </a:xfrm>
          <a:prstGeom prst="rect">
            <a:avLst/>
          </a:prstGeom>
        </p:spPr>
        <p:txBody>
          <a:bodyPr/>
          <a:lstStyle>
            <a:lvl1pPr marL="0" indent="0">
              <a:buNone/>
              <a:defRPr baseline="0">
                <a:solidFill>
                  <a:srgbClr val="738E9E"/>
                </a:solidFill>
              </a:defRPr>
            </a:lvl1pPr>
          </a:lstStyle>
          <a:p>
            <a:r>
              <a:rPr lang="en-GB"/>
              <a:t>Click to add picture</a:t>
            </a:r>
          </a:p>
        </p:txBody>
      </p:sp>
      <p:sp>
        <p:nvSpPr>
          <p:cNvPr id="9" name="Text Placeholder 15"/>
          <p:cNvSpPr>
            <a:spLocks noGrp="1"/>
          </p:cNvSpPr>
          <p:nvPr>
            <p:ph type="body" sz="quarter" idx="10" hasCustomPrompt="1"/>
          </p:nvPr>
        </p:nvSpPr>
        <p:spPr>
          <a:xfrm>
            <a:off x="1059354" y="505117"/>
            <a:ext cx="6793728" cy="380587"/>
          </a:xfrm>
          <a:prstGeom prst="rect">
            <a:avLst/>
          </a:prstGeom>
        </p:spPr>
        <p:txBody>
          <a:bodyPr/>
          <a:lstStyle>
            <a:lvl1pPr marL="0" indent="0">
              <a:buNone/>
              <a:defRPr lang="en-US" sz="2400" b="0" i="1" u="none" strike="noStrike" kern="1200" cap="none" spc="0" baseline="0" dirty="0" smtClean="0">
                <a:solidFill>
                  <a:srgbClr val="027675"/>
                </a:solidFill>
                <a:uFillTx/>
                <a:latin typeface="Calibri"/>
                <a:ea typeface="+mn-ea"/>
                <a:cs typeface="+mn-cs"/>
              </a:defRPr>
            </a:lvl1pPr>
          </a:lstStyle>
          <a:p>
            <a:pPr lvl="0"/>
            <a:r>
              <a:rPr lang="en-US"/>
              <a:t>Subtitle</a:t>
            </a:r>
          </a:p>
        </p:txBody>
      </p:sp>
      <p:sp>
        <p:nvSpPr>
          <p:cNvPr id="15" name="Title 3"/>
          <p:cNvSpPr>
            <a:spLocks noGrp="1"/>
          </p:cNvSpPr>
          <p:nvPr>
            <p:ph type="title" hasCustomPrompt="1"/>
          </p:nvPr>
        </p:nvSpPr>
        <p:spPr>
          <a:xfrm>
            <a:off x="1059354" y="47769"/>
            <a:ext cx="6793728" cy="457348"/>
          </a:xfrm>
          <a:prstGeom prst="rect">
            <a:avLst/>
          </a:prstGeom>
        </p:spPr>
        <p:txBody>
          <a:bodyPr/>
          <a:lstStyle>
            <a:lvl1pPr>
              <a:lnSpc>
                <a:spcPct val="80000"/>
              </a:lnSpc>
              <a:defRPr sz="3200" b="1">
                <a:solidFill>
                  <a:srgbClr val="738E9E"/>
                </a:solidFill>
                <a:latin typeface="+mn-lt"/>
              </a:defRPr>
            </a:lvl1pPr>
          </a:lstStyle>
          <a:p>
            <a:r>
              <a:rPr lang="en-US"/>
              <a:t>Title</a:t>
            </a:r>
            <a:endParaRPr lang="es-ES"/>
          </a:p>
        </p:txBody>
      </p:sp>
    </p:spTree>
    <p:extLst>
      <p:ext uri="{BB962C8B-B14F-4D97-AF65-F5344CB8AC3E}">
        <p14:creationId xmlns:p14="http://schemas.microsoft.com/office/powerpoint/2010/main" val="2392554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9"/>
          <p:cNvSpPr>
            <a:spLocks noGrp="1"/>
          </p:cNvSpPr>
          <p:nvPr>
            <p:ph type="pic" sz="quarter" idx="12" hasCustomPrompt="1"/>
          </p:nvPr>
        </p:nvSpPr>
        <p:spPr>
          <a:xfrm>
            <a:off x="255271" y="1280890"/>
            <a:ext cx="8643490" cy="5036090"/>
          </a:xfrm>
          <a:prstGeom prst="rect">
            <a:avLst/>
          </a:prstGeom>
        </p:spPr>
        <p:txBody>
          <a:bodyPr/>
          <a:lstStyle>
            <a:lvl1pPr marL="0" indent="0">
              <a:buNone/>
              <a:defRPr baseline="0">
                <a:solidFill>
                  <a:srgbClr val="738E9E"/>
                </a:solidFill>
              </a:defRPr>
            </a:lvl1pPr>
          </a:lstStyle>
          <a:p>
            <a:r>
              <a:rPr lang="en-GB"/>
              <a:t>Click to add picture</a:t>
            </a:r>
          </a:p>
        </p:txBody>
      </p:sp>
      <p:sp>
        <p:nvSpPr>
          <p:cNvPr id="7" name="Text Placeholder 15"/>
          <p:cNvSpPr>
            <a:spLocks noGrp="1"/>
          </p:cNvSpPr>
          <p:nvPr>
            <p:ph type="body" sz="quarter" idx="10" hasCustomPrompt="1"/>
          </p:nvPr>
        </p:nvSpPr>
        <p:spPr>
          <a:xfrm>
            <a:off x="1059354" y="505117"/>
            <a:ext cx="6793728" cy="380587"/>
          </a:xfrm>
          <a:prstGeom prst="rect">
            <a:avLst/>
          </a:prstGeom>
        </p:spPr>
        <p:txBody>
          <a:bodyPr/>
          <a:lstStyle>
            <a:lvl1pPr marL="0" indent="0">
              <a:buNone/>
              <a:defRPr lang="en-US" sz="2400" b="0" i="1" u="none" strike="noStrike" kern="1200" cap="none" spc="0" baseline="0" dirty="0" smtClean="0">
                <a:solidFill>
                  <a:srgbClr val="027675"/>
                </a:solidFill>
                <a:uFillTx/>
                <a:latin typeface="Calibri"/>
                <a:ea typeface="+mn-ea"/>
                <a:cs typeface="+mn-cs"/>
              </a:defRPr>
            </a:lvl1pPr>
          </a:lstStyle>
          <a:p>
            <a:pPr lvl="0"/>
            <a:r>
              <a:rPr lang="en-US"/>
              <a:t>Subtitle</a:t>
            </a:r>
          </a:p>
        </p:txBody>
      </p:sp>
      <p:sp>
        <p:nvSpPr>
          <p:cNvPr id="8" name="Title 3"/>
          <p:cNvSpPr>
            <a:spLocks noGrp="1"/>
          </p:cNvSpPr>
          <p:nvPr>
            <p:ph type="title" hasCustomPrompt="1"/>
          </p:nvPr>
        </p:nvSpPr>
        <p:spPr>
          <a:xfrm>
            <a:off x="1059354" y="47769"/>
            <a:ext cx="6793728" cy="457348"/>
          </a:xfrm>
          <a:prstGeom prst="rect">
            <a:avLst/>
          </a:prstGeom>
        </p:spPr>
        <p:txBody>
          <a:bodyPr/>
          <a:lstStyle>
            <a:lvl1pPr>
              <a:lnSpc>
                <a:spcPct val="80000"/>
              </a:lnSpc>
              <a:defRPr sz="3200" b="1">
                <a:solidFill>
                  <a:srgbClr val="738E9E"/>
                </a:solidFill>
                <a:latin typeface="+mn-lt"/>
              </a:defRPr>
            </a:lvl1pPr>
          </a:lstStyle>
          <a:p>
            <a:r>
              <a:rPr lang="en-US"/>
              <a:t>Title</a:t>
            </a:r>
            <a:endParaRPr lang="es-ES"/>
          </a:p>
        </p:txBody>
      </p:sp>
    </p:spTree>
    <p:extLst>
      <p:ext uri="{BB962C8B-B14F-4D97-AF65-F5344CB8AC3E}">
        <p14:creationId xmlns:p14="http://schemas.microsoft.com/office/powerpoint/2010/main" val="3486498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Chart Placeholder 5"/>
          <p:cNvSpPr>
            <a:spLocks noGrp="1"/>
          </p:cNvSpPr>
          <p:nvPr>
            <p:ph type="chart" sz="quarter" idx="11" hasCustomPrompt="1"/>
          </p:nvPr>
        </p:nvSpPr>
        <p:spPr>
          <a:xfrm>
            <a:off x="259080" y="1273175"/>
            <a:ext cx="8634095" cy="5035550"/>
          </a:xfrm>
          <a:prstGeom prst="rect">
            <a:avLst/>
          </a:prstGeom>
        </p:spPr>
        <p:txBody>
          <a:bodyPr/>
          <a:lstStyle>
            <a:lvl1pPr marL="0" indent="0">
              <a:buNone/>
              <a:defRPr>
                <a:solidFill>
                  <a:srgbClr val="738E9E"/>
                </a:solidFill>
              </a:defRPr>
            </a:lvl1pPr>
          </a:lstStyle>
          <a:p>
            <a:r>
              <a:rPr lang="en-GB"/>
              <a:t>Click to add a chart</a:t>
            </a:r>
          </a:p>
        </p:txBody>
      </p:sp>
      <p:sp>
        <p:nvSpPr>
          <p:cNvPr id="7" name="Text Placeholder 15"/>
          <p:cNvSpPr>
            <a:spLocks noGrp="1"/>
          </p:cNvSpPr>
          <p:nvPr>
            <p:ph type="body" sz="quarter" idx="10" hasCustomPrompt="1"/>
          </p:nvPr>
        </p:nvSpPr>
        <p:spPr>
          <a:xfrm>
            <a:off x="1059354" y="505117"/>
            <a:ext cx="6793728" cy="380587"/>
          </a:xfrm>
          <a:prstGeom prst="rect">
            <a:avLst/>
          </a:prstGeom>
        </p:spPr>
        <p:txBody>
          <a:bodyPr/>
          <a:lstStyle>
            <a:lvl1pPr marL="0" indent="0">
              <a:buNone/>
              <a:defRPr lang="en-US" sz="2400" b="0" i="1" u="none" strike="noStrike" kern="1200" cap="none" spc="0" baseline="0" dirty="0" smtClean="0">
                <a:solidFill>
                  <a:srgbClr val="027675"/>
                </a:solidFill>
                <a:uFillTx/>
                <a:latin typeface="Calibri"/>
                <a:ea typeface="+mn-ea"/>
                <a:cs typeface="+mn-cs"/>
              </a:defRPr>
            </a:lvl1pPr>
          </a:lstStyle>
          <a:p>
            <a:pPr lvl="0"/>
            <a:r>
              <a:rPr lang="en-US"/>
              <a:t>Subtitle</a:t>
            </a:r>
          </a:p>
        </p:txBody>
      </p:sp>
      <p:sp>
        <p:nvSpPr>
          <p:cNvPr id="8" name="Title 3"/>
          <p:cNvSpPr>
            <a:spLocks noGrp="1"/>
          </p:cNvSpPr>
          <p:nvPr>
            <p:ph type="title" hasCustomPrompt="1"/>
          </p:nvPr>
        </p:nvSpPr>
        <p:spPr>
          <a:xfrm>
            <a:off x="1059354" y="47769"/>
            <a:ext cx="6793728" cy="457348"/>
          </a:xfrm>
          <a:prstGeom prst="rect">
            <a:avLst/>
          </a:prstGeom>
        </p:spPr>
        <p:txBody>
          <a:bodyPr/>
          <a:lstStyle>
            <a:lvl1pPr>
              <a:lnSpc>
                <a:spcPct val="80000"/>
              </a:lnSpc>
              <a:defRPr sz="3200" b="1">
                <a:solidFill>
                  <a:srgbClr val="738E9E"/>
                </a:solidFill>
                <a:latin typeface="+mn-lt"/>
              </a:defRPr>
            </a:lvl1pPr>
          </a:lstStyle>
          <a:p>
            <a:r>
              <a:rPr lang="en-US"/>
              <a:t>Title</a:t>
            </a:r>
            <a:endParaRPr lang="es-ES"/>
          </a:p>
        </p:txBody>
      </p:sp>
    </p:spTree>
    <p:extLst>
      <p:ext uri="{BB962C8B-B14F-4D97-AF65-F5344CB8AC3E}">
        <p14:creationId xmlns:p14="http://schemas.microsoft.com/office/powerpoint/2010/main" val="1774963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able Placeholder 5"/>
          <p:cNvSpPr>
            <a:spLocks noGrp="1"/>
          </p:cNvSpPr>
          <p:nvPr>
            <p:ph type="tbl" sz="quarter" idx="11" hasCustomPrompt="1"/>
          </p:nvPr>
        </p:nvSpPr>
        <p:spPr>
          <a:xfrm>
            <a:off x="250825" y="1273175"/>
            <a:ext cx="8648700" cy="5043488"/>
          </a:xfrm>
          <a:prstGeom prst="rect">
            <a:avLst/>
          </a:prstGeom>
        </p:spPr>
        <p:txBody>
          <a:bodyPr/>
          <a:lstStyle>
            <a:lvl1pPr marL="0" indent="0">
              <a:buNone/>
              <a:defRPr>
                <a:solidFill>
                  <a:srgbClr val="738E9E"/>
                </a:solidFill>
              </a:defRPr>
            </a:lvl1pPr>
          </a:lstStyle>
          <a:p>
            <a:r>
              <a:rPr lang="en-GB"/>
              <a:t>Click to add a table</a:t>
            </a:r>
          </a:p>
        </p:txBody>
      </p:sp>
      <p:sp>
        <p:nvSpPr>
          <p:cNvPr id="7" name="Text Placeholder 15"/>
          <p:cNvSpPr>
            <a:spLocks noGrp="1"/>
          </p:cNvSpPr>
          <p:nvPr>
            <p:ph type="body" sz="quarter" idx="10" hasCustomPrompt="1"/>
          </p:nvPr>
        </p:nvSpPr>
        <p:spPr>
          <a:xfrm>
            <a:off x="1059354" y="505117"/>
            <a:ext cx="6793728" cy="380587"/>
          </a:xfrm>
          <a:prstGeom prst="rect">
            <a:avLst/>
          </a:prstGeom>
        </p:spPr>
        <p:txBody>
          <a:bodyPr/>
          <a:lstStyle>
            <a:lvl1pPr marL="0" indent="0">
              <a:buNone/>
              <a:defRPr lang="en-US" sz="2400" b="0" i="1" u="none" strike="noStrike" kern="1200" cap="none" spc="0" baseline="0" dirty="0" smtClean="0">
                <a:solidFill>
                  <a:srgbClr val="027675"/>
                </a:solidFill>
                <a:uFillTx/>
                <a:latin typeface="Calibri"/>
                <a:ea typeface="+mn-ea"/>
                <a:cs typeface="+mn-cs"/>
              </a:defRPr>
            </a:lvl1pPr>
          </a:lstStyle>
          <a:p>
            <a:pPr lvl="0"/>
            <a:r>
              <a:rPr lang="en-US"/>
              <a:t>Subtitle</a:t>
            </a:r>
          </a:p>
        </p:txBody>
      </p:sp>
      <p:sp>
        <p:nvSpPr>
          <p:cNvPr id="8" name="Title 3"/>
          <p:cNvSpPr>
            <a:spLocks noGrp="1"/>
          </p:cNvSpPr>
          <p:nvPr>
            <p:ph type="title" hasCustomPrompt="1"/>
          </p:nvPr>
        </p:nvSpPr>
        <p:spPr>
          <a:xfrm>
            <a:off x="1059354" y="47769"/>
            <a:ext cx="6793728" cy="457348"/>
          </a:xfrm>
          <a:prstGeom prst="rect">
            <a:avLst/>
          </a:prstGeom>
        </p:spPr>
        <p:txBody>
          <a:bodyPr/>
          <a:lstStyle>
            <a:lvl1pPr>
              <a:lnSpc>
                <a:spcPct val="80000"/>
              </a:lnSpc>
              <a:defRPr sz="3200" b="1">
                <a:solidFill>
                  <a:srgbClr val="738E9E"/>
                </a:solidFill>
                <a:latin typeface="+mn-lt"/>
              </a:defRPr>
            </a:lvl1pPr>
          </a:lstStyle>
          <a:p>
            <a:r>
              <a:rPr lang="en-US"/>
              <a:t>Title</a:t>
            </a:r>
            <a:endParaRPr lang="es-ES"/>
          </a:p>
        </p:txBody>
      </p:sp>
    </p:spTree>
    <p:extLst>
      <p:ext uri="{BB962C8B-B14F-4D97-AF65-F5344CB8AC3E}">
        <p14:creationId xmlns:p14="http://schemas.microsoft.com/office/powerpoint/2010/main" val="1304113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Picture Placeholder 9"/>
          <p:cNvSpPr>
            <a:spLocks noGrp="1"/>
          </p:cNvSpPr>
          <p:nvPr>
            <p:ph type="pic" sz="quarter" idx="12" hasCustomPrompt="1"/>
          </p:nvPr>
        </p:nvSpPr>
        <p:spPr>
          <a:xfrm>
            <a:off x="255271" y="1280890"/>
            <a:ext cx="8643490" cy="4312190"/>
          </a:xfrm>
          <a:prstGeom prst="rect">
            <a:avLst/>
          </a:prstGeom>
        </p:spPr>
        <p:txBody>
          <a:bodyPr/>
          <a:lstStyle>
            <a:lvl1pPr marL="0" indent="0">
              <a:buNone/>
              <a:defRPr baseline="0">
                <a:solidFill>
                  <a:srgbClr val="738E9E"/>
                </a:solidFill>
              </a:defRPr>
            </a:lvl1pPr>
          </a:lstStyle>
          <a:p>
            <a:r>
              <a:rPr lang="en-GB"/>
              <a:t>Click to add picture</a:t>
            </a:r>
          </a:p>
        </p:txBody>
      </p:sp>
      <p:sp>
        <p:nvSpPr>
          <p:cNvPr id="10" name="Text Placeholder 9"/>
          <p:cNvSpPr>
            <a:spLocks noGrp="1"/>
          </p:cNvSpPr>
          <p:nvPr>
            <p:ph type="body" sz="quarter" idx="13" hasCustomPrompt="1"/>
          </p:nvPr>
        </p:nvSpPr>
        <p:spPr>
          <a:xfrm>
            <a:off x="255588" y="5761038"/>
            <a:ext cx="8643937" cy="547687"/>
          </a:xfrm>
          <a:prstGeom prst="rect">
            <a:avLst/>
          </a:prstGeom>
        </p:spPr>
        <p:txBody>
          <a:bodyPr/>
          <a:lstStyle>
            <a:lvl1pPr marL="0" indent="0" algn="ctr">
              <a:buNone/>
              <a:defRPr baseline="0">
                <a:solidFill>
                  <a:srgbClr val="738E9E"/>
                </a:solidFill>
              </a:defRPr>
            </a:lvl1pPr>
          </a:lstStyle>
          <a:p>
            <a:pPr lvl="0"/>
            <a:r>
              <a:rPr lang="en-GB"/>
              <a:t>Click to enter text</a:t>
            </a:r>
          </a:p>
        </p:txBody>
      </p:sp>
      <p:sp>
        <p:nvSpPr>
          <p:cNvPr id="7" name="Text Placeholder 15"/>
          <p:cNvSpPr>
            <a:spLocks noGrp="1"/>
          </p:cNvSpPr>
          <p:nvPr>
            <p:ph type="body" sz="quarter" idx="10" hasCustomPrompt="1"/>
          </p:nvPr>
        </p:nvSpPr>
        <p:spPr>
          <a:xfrm>
            <a:off x="1059354" y="505117"/>
            <a:ext cx="6793728" cy="380587"/>
          </a:xfrm>
          <a:prstGeom prst="rect">
            <a:avLst/>
          </a:prstGeom>
        </p:spPr>
        <p:txBody>
          <a:bodyPr/>
          <a:lstStyle>
            <a:lvl1pPr marL="0" indent="0">
              <a:buNone/>
              <a:defRPr lang="en-US" sz="2400" b="0" i="1" u="none" strike="noStrike" kern="1200" cap="none" spc="0" baseline="0" dirty="0" smtClean="0">
                <a:solidFill>
                  <a:srgbClr val="027675"/>
                </a:solidFill>
                <a:uFillTx/>
                <a:latin typeface="Calibri"/>
                <a:ea typeface="+mn-ea"/>
                <a:cs typeface="+mn-cs"/>
              </a:defRPr>
            </a:lvl1pPr>
          </a:lstStyle>
          <a:p>
            <a:pPr lvl="0"/>
            <a:r>
              <a:rPr lang="en-US"/>
              <a:t>Subtitle</a:t>
            </a:r>
          </a:p>
        </p:txBody>
      </p:sp>
      <p:sp>
        <p:nvSpPr>
          <p:cNvPr id="8" name="Title 3"/>
          <p:cNvSpPr>
            <a:spLocks noGrp="1"/>
          </p:cNvSpPr>
          <p:nvPr>
            <p:ph type="title" hasCustomPrompt="1"/>
          </p:nvPr>
        </p:nvSpPr>
        <p:spPr>
          <a:xfrm>
            <a:off x="1059354" y="47769"/>
            <a:ext cx="6793728" cy="457348"/>
          </a:xfrm>
          <a:prstGeom prst="rect">
            <a:avLst/>
          </a:prstGeom>
        </p:spPr>
        <p:txBody>
          <a:bodyPr/>
          <a:lstStyle>
            <a:lvl1pPr>
              <a:lnSpc>
                <a:spcPct val="80000"/>
              </a:lnSpc>
              <a:defRPr sz="3200" b="1">
                <a:solidFill>
                  <a:srgbClr val="738E9E"/>
                </a:solidFill>
                <a:latin typeface="+mn-lt"/>
              </a:defRPr>
            </a:lvl1pPr>
          </a:lstStyle>
          <a:p>
            <a:r>
              <a:rPr lang="en-US"/>
              <a:t>Title</a:t>
            </a:r>
            <a:endParaRPr lang="es-ES"/>
          </a:p>
        </p:txBody>
      </p:sp>
    </p:spTree>
    <p:extLst>
      <p:ext uri="{BB962C8B-B14F-4D97-AF65-F5344CB8AC3E}">
        <p14:creationId xmlns:p14="http://schemas.microsoft.com/office/powerpoint/2010/main" val="303516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Chart Placeholder 5"/>
          <p:cNvSpPr>
            <a:spLocks noGrp="1"/>
          </p:cNvSpPr>
          <p:nvPr>
            <p:ph type="chart" sz="quarter" idx="11" hasCustomPrompt="1"/>
          </p:nvPr>
        </p:nvSpPr>
        <p:spPr>
          <a:xfrm>
            <a:off x="259080" y="1273175"/>
            <a:ext cx="8634095" cy="4312285"/>
          </a:xfrm>
          <a:prstGeom prst="rect">
            <a:avLst/>
          </a:prstGeom>
        </p:spPr>
        <p:txBody>
          <a:bodyPr/>
          <a:lstStyle>
            <a:lvl1pPr marL="0" indent="0">
              <a:buNone/>
              <a:defRPr>
                <a:solidFill>
                  <a:srgbClr val="738E9E"/>
                </a:solidFill>
              </a:defRPr>
            </a:lvl1pPr>
          </a:lstStyle>
          <a:p>
            <a:r>
              <a:rPr lang="en-GB"/>
              <a:t>Click to add a chart</a:t>
            </a:r>
          </a:p>
        </p:txBody>
      </p:sp>
      <p:sp>
        <p:nvSpPr>
          <p:cNvPr id="7" name="Text Placeholder 9"/>
          <p:cNvSpPr>
            <a:spLocks noGrp="1"/>
          </p:cNvSpPr>
          <p:nvPr>
            <p:ph type="body" sz="quarter" idx="13" hasCustomPrompt="1"/>
          </p:nvPr>
        </p:nvSpPr>
        <p:spPr>
          <a:xfrm>
            <a:off x="255588" y="5761038"/>
            <a:ext cx="8643937" cy="547687"/>
          </a:xfrm>
          <a:prstGeom prst="rect">
            <a:avLst/>
          </a:prstGeom>
        </p:spPr>
        <p:txBody>
          <a:bodyPr/>
          <a:lstStyle>
            <a:lvl1pPr marL="0" indent="0" algn="ctr">
              <a:buNone/>
              <a:defRPr baseline="0">
                <a:solidFill>
                  <a:srgbClr val="738E9E"/>
                </a:solidFill>
              </a:defRPr>
            </a:lvl1pPr>
          </a:lstStyle>
          <a:p>
            <a:pPr lvl="0"/>
            <a:r>
              <a:rPr lang="en-GB"/>
              <a:t>Click to enter text</a:t>
            </a:r>
          </a:p>
        </p:txBody>
      </p:sp>
      <p:sp>
        <p:nvSpPr>
          <p:cNvPr id="9" name="Text Placeholder 15"/>
          <p:cNvSpPr>
            <a:spLocks noGrp="1"/>
          </p:cNvSpPr>
          <p:nvPr>
            <p:ph type="body" sz="quarter" idx="10" hasCustomPrompt="1"/>
          </p:nvPr>
        </p:nvSpPr>
        <p:spPr>
          <a:xfrm>
            <a:off x="1059354" y="505117"/>
            <a:ext cx="6793728" cy="380587"/>
          </a:xfrm>
          <a:prstGeom prst="rect">
            <a:avLst/>
          </a:prstGeom>
        </p:spPr>
        <p:txBody>
          <a:bodyPr/>
          <a:lstStyle>
            <a:lvl1pPr marL="0" indent="0">
              <a:buNone/>
              <a:defRPr lang="en-US" sz="2400" b="0" i="1" u="none" strike="noStrike" kern="1200" cap="none" spc="0" baseline="0" dirty="0" smtClean="0">
                <a:solidFill>
                  <a:srgbClr val="027675"/>
                </a:solidFill>
                <a:uFillTx/>
                <a:latin typeface="Calibri"/>
                <a:ea typeface="+mn-ea"/>
                <a:cs typeface="+mn-cs"/>
              </a:defRPr>
            </a:lvl1pPr>
          </a:lstStyle>
          <a:p>
            <a:pPr lvl="0"/>
            <a:r>
              <a:rPr lang="en-US"/>
              <a:t>Subtitle</a:t>
            </a:r>
          </a:p>
        </p:txBody>
      </p:sp>
      <p:sp>
        <p:nvSpPr>
          <p:cNvPr id="10" name="Title 3"/>
          <p:cNvSpPr>
            <a:spLocks noGrp="1"/>
          </p:cNvSpPr>
          <p:nvPr>
            <p:ph type="title" hasCustomPrompt="1"/>
          </p:nvPr>
        </p:nvSpPr>
        <p:spPr>
          <a:xfrm>
            <a:off x="1059354" y="47769"/>
            <a:ext cx="6793728" cy="457348"/>
          </a:xfrm>
          <a:prstGeom prst="rect">
            <a:avLst/>
          </a:prstGeom>
        </p:spPr>
        <p:txBody>
          <a:bodyPr/>
          <a:lstStyle>
            <a:lvl1pPr>
              <a:lnSpc>
                <a:spcPct val="80000"/>
              </a:lnSpc>
              <a:defRPr sz="3200" b="1">
                <a:solidFill>
                  <a:srgbClr val="738E9E"/>
                </a:solidFill>
                <a:latin typeface="+mn-lt"/>
              </a:defRPr>
            </a:lvl1pPr>
          </a:lstStyle>
          <a:p>
            <a:r>
              <a:rPr lang="en-US"/>
              <a:t>Title</a:t>
            </a:r>
            <a:endParaRPr lang="es-ES"/>
          </a:p>
        </p:txBody>
      </p:sp>
    </p:spTree>
    <p:extLst>
      <p:ext uri="{BB962C8B-B14F-4D97-AF65-F5344CB8AC3E}">
        <p14:creationId xmlns:p14="http://schemas.microsoft.com/office/powerpoint/2010/main" val="3113429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Table Placeholder 5"/>
          <p:cNvSpPr>
            <a:spLocks noGrp="1"/>
          </p:cNvSpPr>
          <p:nvPr>
            <p:ph type="tbl" sz="quarter" idx="11" hasCustomPrompt="1"/>
          </p:nvPr>
        </p:nvSpPr>
        <p:spPr>
          <a:xfrm>
            <a:off x="250825" y="1273175"/>
            <a:ext cx="8648700" cy="4319905"/>
          </a:xfrm>
          <a:prstGeom prst="rect">
            <a:avLst/>
          </a:prstGeom>
        </p:spPr>
        <p:txBody>
          <a:bodyPr/>
          <a:lstStyle>
            <a:lvl1pPr marL="0" indent="0">
              <a:buNone/>
              <a:defRPr>
                <a:solidFill>
                  <a:srgbClr val="738E9E"/>
                </a:solidFill>
              </a:defRPr>
            </a:lvl1pPr>
          </a:lstStyle>
          <a:p>
            <a:r>
              <a:rPr lang="en-GB"/>
              <a:t>Click to add a table</a:t>
            </a:r>
          </a:p>
        </p:txBody>
      </p:sp>
      <p:sp>
        <p:nvSpPr>
          <p:cNvPr id="7" name="Text Placeholder 9"/>
          <p:cNvSpPr>
            <a:spLocks noGrp="1"/>
          </p:cNvSpPr>
          <p:nvPr>
            <p:ph type="body" sz="quarter" idx="13" hasCustomPrompt="1"/>
          </p:nvPr>
        </p:nvSpPr>
        <p:spPr>
          <a:xfrm>
            <a:off x="255588" y="5761038"/>
            <a:ext cx="8643937" cy="547687"/>
          </a:xfrm>
          <a:prstGeom prst="rect">
            <a:avLst/>
          </a:prstGeom>
        </p:spPr>
        <p:txBody>
          <a:bodyPr/>
          <a:lstStyle>
            <a:lvl1pPr marL="0" indent="0" algn="ctr">
              <a:buNone/>
              <a:defRPr baseline="0">
                <a:solidFill>
                  <a:srgbClr val="738E9E"/>
                </a:solidFill>
              </a:defRPr>
            </a:lvl1pPr>
          </a:lstStyle>
          <a:p>
            <a:pPr lvl="0"/>
            <a:r>
              <a:rPr lang="en-GB"/>
              <a:t>Click to enter text</a:t>
            </a:r>
          </a:p>
        </p:txBody>
      </p:sp>
      <p:sp>
        <p:nvSpPr>
          <p:cNvPr id="9" name="Text Placeholder 15"/>
          <p:cNvSpPr>
            <a:spLocks noGrp="1"/>
          </p:cNvSpPr>
          <p:nvPr>
            <p:ph type="body" sz="quarter" idx="10" hasCustomPrompt="1"/>
          </p:nvPr>
        </p:nvSpPr>
        <p:spPr>
          <a:xfrm>
            <a:off x="1059354" y="505117"/>
            <a:ext cx="6793728" cy="380587"/>
          </a:xfrm>
          <a:prstGeom prst="rect">
            <a:avLst/>
          </a:prstGeom>
        </p:spPr>
        <p:txBody>
          <a:bodyPr/>
          <a:lstStyle>
            <a:lvl1pPr marL="0" indent="0">
              <a:buNone/>
              <a:defRPr lang="en-US" sz="2400" b="0" i="1" u="none" strike="noStrike" kern="1200" cap="none" spc="0" baseline="0" dirty="0" smtClean="0">
                <a:solidFill>
                  <a:srgbClr val="027675"/>
                </a:solidFill>
                <a:uFillTx/>
                <a:latin typeface="Calibri"/>
                <a:ea typeface="+mn-ea"/>
                <a:cs typeface="+mn-cs"/>
              </a:defRPr>
            </a:lvl1pPr>
          </a:lstStyle>
          <a:p>
            <a:pPr lvl="0"/>
            <a:r>
              <a:rPr lang="en-US"/>
              <a:t>Subtitle</a:t>
            </a:r>
          </a:p>
        </p:txBody>
      </p:sp>
      <p:sp>
        <p:nvSpPr>
          <p:cNvPr id="10" name="Title 3"/>
          <p:cNvSpPr>
            <a:spLocks noGrp="1"/>
          </p:cNvSpPr>
          <p:nvPr>
            <p:ph type="title" hasCustomPrompt="1"/>
          </p:nvPr>
        </p:nvSpPr>
        <p:spPr>
          <a:xfrm>
            <a:off x="1059354" y="47769"/>
            <a:ext cx="6793728" cy="457348"/>
          </a:xfrm>
          <a:prstGeom prst="rect">
            <a:avLst/>
          </a:prstGeom>
        </p:spPr>
        <p:txBody>
          <a:bodyPr/>
          <a:lstStyle>
            <a:lvl1pPr>
              <a:lnSpc>
                <a:spcPct val="80000"/>
              </a:lnSpc>
              <a:defRPr sz="3200" b="1">
                <a:solidFill>
                  <a:srgbClr val="738E9E"/>
                </a:solidFill>
                <a:latin typeface="+mn-lt"/>
              </a:defRPr>
            </a:lvl1pPr>
          </a:lstStyle>
          <a:p>
            <a:r>
              <a:rPr lang="en-US"/>
              <a:t>Title</a:t>
            </a:r>
            <a:endParaRPr lang="es-ES"/>
          </a:p>
        </p:txBody>
      </p:sp>
    </p:spTree>
    <p:extLst>
      <p:ext uri="{BB962C8B-B14F-4D97-AF65-F5344CB8AC3E}">
        <p14:creationId xmlns:p14="http://schemas.microsoft.com/office/powerpoint/2010/main" val="3782992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7200" y="274638"/>
            <a:ext cx="4981575" cy="477837"/>
          </a:xfrm>
          <a:prstGeom prst="rect">
            <a:avLst/>
          </a:prstGeom>
        </p:spPr>
        <p:txBody>
          <a:bodyPr>
            <a:noAutofit/>
          </a:bodyPr>
          <a:lstStyle>
            <a:lvl1pPr algn="l">
              <a:defRPr sz="2200" b="1">
                <a:latin typeface="Myriad Pro" pitchFamily="34" charset="0"/>
              </a:defRPr>
            </a:lvl1p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6F611742-2763-46CA-BE87-50744EAA1F07}" type="datetimeFigureOut">
              <a:rPr lang="en-US" smtClean="0"/>
              <a:pPr>
                <a:defRPr/>
              </a:pPr>
              <a:t>9/19/2022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E09F7602-52CD-4D50-9E44-FC29B77AE1E9}" type="slidenum">
              <a:rPr lang="en-US" smtClean="0"/>
              <a:pPr>
                <a:defRPr/>
              </a:pPr>
              <a:t>‹#›</a:t>
            </a:fld>
            <a:endParaRPr lang="en-US"/>
          </a:p>
        </p:txBody>
      </p:sp>
      <p:sp>
        <p:nvSpPr>
          <p:cNvPr id="15" name="Content Placeholder 14"/>
          <p:cNvSpPr>
            <a:spLocks noGrp="1"/>
          </p:cNvSpPr>
          <p:nvPr>
            <p:ph sz="quarter" idx="13"/>
          </p:nvPr>
        </p:nvSpPr>
        <p:spPr bwMode="white">
          <a:xfrm>
            <a:off x="457200" y="695325"/>
            <a:ext cx="4972050" cy="523875"/>
          </a:xfrm>
          <a:prstGeom prst="rect">
            <a:avLst/>
          </a:prstGeom>
        </p:spPr>
        <p:txBody>
          <a:bodyPr>
            <a:noAutofit/>
          </a:bodyPr>
          <a:lstStyle>
            <a:lvl1pPr>
              <a:buNone/>
              <a:defRPr sz="2000" i="1">
                <a:latin typeface="Myriad Pro" pitchFamily="34" charset="0"/>
              </a:defRPr>
            </a:lvl1pPr>
            <a:lvl2pPr>
              <a:buNone/>
              <a:defRPr sz="2000"/>
            </a:lvl2pPr>
            <a:lvl3pPr>
              <a:buNone/>
              <a:defRPr sz="1800"/>
            </a:lvl3pPr>
            <a:lvl4pPr>
              <a:buNone/>
              <a:defRPr sz="1600"/>
            </a:lvl4pPr>
            <a:lvl5pPr>
              <a:buNone/>
              <a:defRPr sz="1600"/>
            </a:lvl5pPr>
          </a:lstStyle>
          <a:p>
            <a:pPr lvl="0"/>
            <a:r>
              <a:rPr lang="en-US"/>
              <a:t>Click to edit Master text styles</a:t>
            </a:r>
          </a:p>
        </p:txBody>
      </p:sp>
      <p:sp>
        <p:nvSpPr>
          <p:cNvPr id="17" name="Content Placeholder 16"/>
          <p:cNvSpPr>
            <a:spLocks noGrp="1"/>
          </p:cNvSpPr>
          <p:nvPr>
            <p:ph sz="quarter" idx="14"/>
          </p:nvPr>
        </p:nvSpPr>
        <p:spPr>
          <a:xfrm>
            <a:off x="466725" y="1466850"/>
            <a:ext cx="8248650" cy="4695825"/>
          </a:xfrm>
          <a:prstGeom prst="rect">
            <a:avLst/>
          </a:prstGeom>
        </p:spPr>
        <p:txBody>
          <a:bodyPr>
            <a:normAutofit/>
          </a:bodyPr>
          <a:lstStyle>
            <a:lvl1pPr>
              <a:defRPr sz="2400">
                <a:latin typeface="Myriad Pro" pitchFamily="34" charset="0"/>
              </a:defRPr>
            </a:lvl1pPr>
            <a:lvl2pPr>
              <a:defRPr sz="2000">
                <a:latin typeface="Myriad Pro" pitchFamily="34" charset="0"/>
              </a:defRPr>
            </a:lvl2pPr>
            <a:lvl3pPr>
              <a:defRPr sz="1800">
                <a:latin typeface="Myriad Pro" pitchFamily="34" charset="0"/>
              </a:defRPr>
            </a:lvl3pPr>
            <a:lvl4pPr>
              <a:defRPr sz="1600">
                <a:latin typeface="Myriad Pro" pitchFamily="34" charset="0"/>
              </a:defRPr>
            </a:lvl4pPr>
            <a:lvl5pPr>
              <a:defRPr sz="1600">
                <a:latin typeface="Myriad Pro"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30248273"/>
      </p:ext>
    </p:extLst>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1460" y="1280160"/>
            <a:ext cx="8671560" cy="5036820"/>
          </a:xfrm>
          <a:prstGeom prst="rect">
            <a:avLst/>
          </a:prstGeom>
        </p:spPr>
        <p:txBody>
          <a:bodyPr/>
          <a:lstStyle>
            <a:lvl1pPr marL="0" indent="0">
              <a:buNone/>
              <a:defRPr>
                <a:solidFill>
                  <a:srgbClr val="738E9E"/>
                </a:solidFill>
              </a:defRPr>
            </a:lvl1pPr>
            <a:lvl2pPr marL="0">
              <a:defRPr>
                <a:solidFill>
                  <a:srgbClr val="738E9E"/>
                </a:solidFill>
              </a:defRPr>
            </a:lvl2pPr>
            <a:lvl3pPr marL="687600" indent="-228600">
              <a:buFont typeface="Calibri" panose="020F0502020204030204" pitchFamily="34" charset="0"/>
              <a:buChar char="–"/>
              <a:defRPr>
                <a:solidFill>
                  <a:srgbClr val="738E9E"/>
                </a:solidFill>
              </a:defRPr>
            </a:lvl3pPr>
            <a:lvl4pPr marL="1144800" indent="-228600">
              <a:buFont typeface="Courier New" panose="02070309020205020404" pitchFamily="49" charset="0"/>
              <a:buChar char="o"/>
              <a:defRPr>
                <a:solidFill>
                  <a:srgbClr val="738E9E"/>
                </a:solidFill>
              </a:defRPr>
            </a:lvl4pPr>
            <a:lvl5pPr>
              <a:defRPr baseline="0">
                <a:solidFill>
                  <a:srgbClr val="B99555"/>
                </a:solidFill>
              </a:defRPr>
            </a:lvl5pPr>
          </a:lstStyle>
          <a:p>
            <a:pPr lvl="0"/>
            <a:r>
              <a:rPr lang="en-US"/>
              <a:t>First level heading</a:t>
            </a:r>
          </a:p>
          <a:p>
            <a:pPr lvl="1"/>
            <a:r>
              <a:rPr lang="en-US"/>
              <a:t>Second level</a:t>
            </a:r>
          </a:p>
          <a:p>
            <a:pPr lvl="2"/>
            <a:r>
              <a:rPr lang="en-US"/>
              <a:t>Third level</a:t>
            </a:r>
          </a:p>
          <a:p>
            <a:pPr lvl="3"/>
            <a:r>
              <a:rPr lang="en-US"/>
              <a:t>Fourth level</a:t>
            </a:r>
          </a:p>
          <a:p>
            <a:pPr lvl="4"/>
            <a:endParaRPr lang="en-US"/>
          </a:p>
        </p:txBody>
      </p:sp>
      <p:sp>
        <p:nvSpPr>
          <p:cNvPr id="7" name="Title 3"/>
          <p:cNvSpPr>
            <a:spLocks noGrp="1"/>
          </p:cNvSpPr>
          <p:nvPr>
            <p:ph type="title" hasCustomPrompt="1"/>
          </p:nvPr>
        </p:nvSpPr>
        <p:spPr>
          <a:xfrm>
            <a:off x="1059354" y="47769"/>
            <a:ext cx="6793728" cy="457348"/>
          </a:xfrm>
          <a:prstGeom prst="rect">
            <a:avLst/>
          </a:prstGeom>
        </p:spPr>
        <p:txBody>
          <a:bodyPr/>
          <a:lstStyle>
            <a:lvl1pPr>
              <a:lnSpc>
                <a:spcPct val="80000"/>
              </a:lnSpc>
              <a:defRPr sz="3200" b="1">
                <a:solidFill>
                  <a:srgbClr val="738E9E"/>
                </a:solidFill>
                <a:latin typeface="+mn-lt"/>
              </a:defRPr>
            </a:lvl1pPr>
          </a:lstStyle>
          <a:p>
            <a:r>
              <a:rPr lang="en-US"/>
              <a:t>Title</a:t>
            </a:r>
            <a:endParaRPr lang="es-ES"/>
          </a:p>
        </p:txBody>
      </p:sp>
      <p:sp>
        <p:nvSpPr>
          <p:cNvPr id="8" name="Text Placeholder 15"/>
          <p:cNvSpPr>
            <a:spLocks noGrp="1"/>
          </p:cNvSpPr>
          <p:nvPr>
            <p:ph type="body" sz="quarter" idx="10" hasCustomPrompt="1"/>
          </p:nvPr>
        </p:nvSpPr>
        <p:spPr>
          <a:xfrm>
            <a:off x="1059354" y="505117"/>
            <a:ext cx="6793728" cy="380587"/>
          </a:xfrm>
          <a:prstGeom prst="rect">
            <a:avLst/>
          </a:prstGeom>
        </p:spPr>
        <p:txBody>
          <a:bodyPr/>
          <a:lstStyle>
            <a:lvl1pPr marL="0" indent="0">
              <a:buNone/>
              <a:defRPr lang="en-US" sz="2400" b="0" i="1" u="none" strike="noStrike" kern="1200" cap="none" spc="0" baseline="0" dirty="0" smtClean="0">
                <a:solidFill>
                  <a:srgbClr val="027675"/>
                </a:solidFill>
                <a:uFillTx/>
                <a:latin typeface="Calibri"/>
                <a:ea typeface="+mn-ea"/>
                <a:cs typeface="+mn-cs"/>
              </a:defRPr>
            </a:lvl1pPr>
          </a:lstStyle>
          <a:p>
            <a:pPr lvl="0"/>
            <a:r>
              <a:rPr lang="en-US"/>
              <a:t>Subtitle</a:t>
            </a:r>
          </a:p>
        </p:txBody>
      </p:sp>
    </p:spTree>
    <p:extLst>
      <p:ext uri="{BB962C8B-B14F-4D97-AF65-F5344CB8AC3E}">
        <p14:creationId xmlns:p14="http://schemas.microsoft.com/office/powerpoint/2010/main" val="415780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Content Placeholder 3"/>
          <p:cNvSpPr>
            <a:spLocks noGrp="1"/>
          </p:cNvSpPr>
          <p:nvPr>
            <p:ph sz="half" idx="11" hasCustomPrompt="1"/>
          </p:nvPr>
        </p:nvSpPr>
        <p:spPr>
          <a:xfrm>
            <a:off x="255270" y="1276984"/>
            <a:ext cx="4118610" cy="5024755"/>
          </a:xfrm>
          <a:prstGeom prst="rect">
            <a:avLst/>
          </a:prstGeom>
        </p:spPr>
        <p:txBody>
          <a:bodyPr/>
          <a:lstStyle>
            <a:lvl1pPr marL="0" indent="0">
              <a:buNone/>
              <a:defRPr>
                <a:solidFill>
                  <a:srgbClr val="738E9E"/>
                </a:solidFill>
              </a:defRPr>
            </a:lvl1pPr>
            <a:lvl2pPr marL="0" indent="-228600">
              <a:buFont typeface="Arial" panose="020B0604020202020204" pitchFamily="34" charset="0"/>
              <a:buChar char="•"/>
              <a:defRPr>
                <a:solidFill>
                  <a:srgbClr val="738E9E"/>
                </a:solidFill>
              </a:defRPr>
            </a:lvl2pPr>
            <a:lvl3pPr marL="687600" indent="-228600">
              <a:buFont typeface="Calibri" panose="020F0502020204030204" pitchFamily="34" charset="0"/>
              <a:buChar char="–"/>
              <a:defRPr>
                <a:solidFill>
                  <a:srgbClr val="738E9E"/>
                </a:solidFill>
              </a:defRPr>
            </a:lvl3pPr>
            <a:lvl4pPr marL="1144800" indent="-228600">
              <a:buFont typeface="Courier New" panose="02070309020205020404" pitchFamily="49" charset="0"/>
              <a:buChar char="o"/>
              <a:defRPr>
                <a:solidFill>
                  <a:srgbClr val="738E9E"/>
                </a:solidFill>
              </a:defRPr>
            </a:lvl4pPr>
          </a:lstStyle>
          <a:p>
            <a:pPr lvl="0"/>
            <a:r>
              <a:rPr lang="en-US"/>
              <a:t>First level heading</a:t>
            </a:r>
          </a:p>
          <a:p>
            <a:pPr lvl="1"/>
            <a:r>
              <a:rPr lang="en-US"/>
              <a:t>Second level</a:t>
            </a:r>
          </a:p>
          <a:p>
            <a:pPr lvl="2"/>
            <a:r>
              <a:rPr lang="en-US"/>
              <a:t>Third level</a:t>
            </a:r>
          </a:p>
          <a:p>
            <a:pPr lvl="3"/>
            <a:r>
              <a:rPr lang="en-US"/>
              <a:t>Fourth level</a:t>
            </a:r>
          </a:p>
        </p:txBody>
      </p:sp>
      <p:sp>
        <p:nvSpPr>
          <p:cNvPr id="11" name="Content Placeholder 3"/>
          <p:cNvSpPr>
            <a:spLocks noGrp="1"/>
          </p:cNvSpPr>
          <p:nvPr>
            <p:ph sz="half" idx="12" hasCustomPrompt="1"/>
          </p:nvPr>
        </p:nvSpPr>
        <p:spPr>
          <a:xfrm>
            <a:off x="4747260" y="1276983"/>
            <a:ext cx="4118610" cy="5024755"/>
          </a:xfrm>
          <a:prstGeom prst="rect">
            <a:avLst/>
          </a:prstGeom>
        </p:spPr>
        <p:txBody>
          <a:bodyPr/>
          <a:lstStyle>
            <a:lvl1pPr marL="0" indent="0">
              <a:buNone/>
              <a:defRPr>
                <a:solidFill>
                  <a:srgbClr val="738E9E"/>
                </a:solidFill>
              </a:defRPr>
            </a:lvl1pPr>
            <a:lvl2pPr marL="0" indent="-228600">
              <a:buFont typeface="Arial" panose="020B0604020202020204" pitchFamily="34" charset="0"/>
              <a:buChar char="•"/>
              <a:defRPr>
                <a:solidFill>
                  <a:srgbClr val="738E9E"/>
                </a:solidFill>
              </a:defRPr>
            </a:lvl2pPr>
            <a:lvl3pPr marL="687600" indent="-228600">
              <a:buFont typeface="Calibri" panose="020F0502020204030204" pitchFamily="34" charset="0"/>
              <a:buChar char="–"/>
              <a:defRPr>
                <a:solidFill>
                  <a:srgbClr val="738E9E"/>
                </a:solidFill>
              </a:defRPr>
            </a:lvl3pPr>
            <a:lvl4pPr marL="1144800" indent="-228600">
              <a:buFont typeface="Courier New" panose="02070309020205020404" pitchFamily="49" charset="0"/>
              <a:buChar char="o"/>
              <a:defRPr>
                <a:solidFill>
                  <a:srgbClr val="738E9E"/>
                </a:solidFill>
              </a:defRPr>
            </a:lvl4pPr>
          </a:lstStyle>
          <a:p>
            <a:pPr lvl="0"/>
            <a:r>
              <a:rPr lang="en-US"/>
              <a:t>First level heading</a:t>
            </a:r>
          </a:p>
          <a:p>
            <a:pPr lvl="1"/>
            <a:r>
              <a:rPr lang="en-US"/>
              <a:t>Second level</a:t>
            </a:r>
          </a:p>
          <a:p>
            <a:pPr lvl="2"/>
            <a:r>
              <a:rPr lang="en-US"/>
              <a:t>Third level</a:t>
            </a:r>
          </a:p>
          <a:p>
            <a:pPr lvl="3"/>
            <a:r>
              <a:rPr lang="en-US"/>
              <a:t>Fourth level</a:t>
            </a:r>
          </a:p>
        </p:txBody>
      </p:sp>
      <p:sp>
        <p:nvSpPr>
          <p:cNvPr id="7" name="Text Placeholder 15"/>
          <p:cNvSpPr>
            <a:spLocks noGrp="1"/>
          </p:cNvSpPr>
          <p:nvPr>
            <p:ph type="body" sz="quarter" idx="10" hasCustomPrompt="1"/>
          </p:nvPr>
        </p:nvSpPr>
        <p:spPr>
          <a:xfrm>
            <a:off x="1059354" y="505117"/>
            <a:ext cx="6793728" cy="380587"/>
          </a:xfrm>
          <a:prstGeom prst="rect">
            <a:avLst/>
          </a:prstGeom>
        </p:spPr>
        <p:txBody>
          <a:bodyPr/>
          <a:lstStyle>
            <a:lvl1pPr marL="0" indent="0">
              <a:buNone/>
              <a:defRPr lang="en-US" sz="2400" b="0" i="1" u="none" strike="noStrike" kern="1200" cap="none" spc="0" baseline="0" dirty="0" smtClean="0">
                <a:solidFill>
                  <a:srgbClr val="027675"/>
                </a:solidFill>
                <a:uFillTx/>
                <a:latin typeface="Calibri"/>
                <a:ea typeface="+mn-ea"/>
                <a:cs typeface="+mn-cs"/>
              </a:defRPr>
            </a:lvl1pPr>
          </a:lstStyle>
          <a:p>
            <a:pPr lvl="0"/>
            <a:r>
              <a:rPr lang="en-US"/>
              <a:t>Subtitle</a:t>
            </a:r>
          </a:p>
        </p:txBody>
      </p:sp>
      <p:sp>
        <p:nvSpPr>
          <p:cNvPr id="12" name="Title 3"/>
          <p:cNvSpPr>
            <a:spLocks noGrp="1"/>
          </p:cNvSpPr>
          <p:nvPr>
            <p:ph type="title" hasCustomPrompt="1"/>
          </p:nvPr>
        </p:nvSpPr>
        <p:spPr>
          <a:xfrm>
            <a:off x="1059354" y="47769"/>
            <a:ext cx="6793728" cy="457348"/>
          </a:xfrm>
          <a:prstGeom prst="rect">
            <a:avLst/>
          </a:prstGeom>
        </p:spPr>
        <p:txBody>
          <a:bodyPr/>
          <a:lstStyle>
            <a:lvl1pPr>
              <a:lnSpc>
                <a:spcPct val="80000"/>
              </a:lnSpc>
              <a:defRPr sz="3200" b="1">
                <a:solidFill>
                  <a:srgbClr val="738E9E"/>
                </a:solidFill>
                <a:latin typeface="+mn-lt"/>
              </a:defRPr>
            </a:lvl1pPr>
          </a:lstStyle>
          <a:p>
            <a:r>
              <a:rPr lang="en-US"/>
              <a:t>Title</a:t>
            </a:r>
            <a:endParaRPr lang="es-ES"/>
          </a:p>
        </p:txBody>
      </p:sp>
    </p:spTree>
    <p:extLst>
      <p:ext uri="{BB962C8B-B14F-4D97-AF65-F5344CB8AC3E}">
        <p14:creationId xmlns:p14="http://schemas.microsoft.com/office/powerpoint/2010/main" val="1010205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Content Placeholder 3"/>
          <p:cNvSpPr>
            <a:spLocks noGrp="1"/>
          </p:cNvSpPr>
          <p:nvPr>
            <p:ph sz="half" idx="11" hasCustomPrompt="1"/>
          </p:nvPr>
        </p:nvSpPr>
        <p:spPr>
          <a:xfrm>
            <a:off x="247650" y="1269364"/>
            <a:ext cx="4103370" cy="5039995"/>
          </a:xfrm>
          <a:prstGeom prst="rect">
            <a:avLst/>
          </a:prstGeom>
        </p:spPr>
        <p:txBody>
          <a:bodyPr/>
          <a:lstStyle>
            <a:lvl1pPr marL="0" indent="0">
              <a:buNone/>
              <a:defRPr>
                <a:solidFill>
                  <a:srgbClr val="738E9E"/>
                </a:solidFill>
              </a:defRPr>
            </a:lvl1pPr>
            <a:lvl2pPr marL="0" indent="-228600">
              <a:buFont typeface="Arial" panose="020B0604020202020204" pitchFamily="34" charset="0"/>
              <a:buChar char="•"/>
              <a:defRPr>
                <a:solidFill>
                  <a:srgbClr val="738E9E"/>
                </a:solidFill>
              </a:defRPr>
            </a:lvl2pPr>
            <a:lvl3pPr marL="687600" indent="-228600">
              <a:buFont typeface="Calibri" panose="020F0502020204030204" pitchFamily="34" charset="0"/>
              <a:buChar char="–"/>
              <a:defRPr>
                <a:solidFill>
                  <a:srgbClr val="738E9E"/>
                </a:solidFill>
              </a:defRPr>
            </a:lvl3pPr>
            <a:lvl4pPr marL="1144800" indent="-228600">
              <a:buFont typeface="Courier New" panose="02070309020205020404" pitchFamily="49" charset="0"/>
              <a:buChar char="o"/>
              <a:defRPr>
                <a:solidFill>
                  <a:srgbClr val="738E9E"/>
                </a:solidFill>
              </a:defRPr>
            </a:lvl4pPr>
          </a:lstStyle>
          <a:p>
            <a:pPr lvl="0"/>
            <a:r>
              <a:rPr lang="en-US"/>
              <a:t>First level heading</a:t>
            </a:r>
          </a:p>
          <a:p>
            <a:pPr lvl="1"/>
            <a:r>
              <a:rPr lang="en-US"/>
              <a:t>Second level</a:t>
            </a:r>
          </a:p>
          <a:p>
            <a:pPr lvl="2"/>
            <a:r>
              <a:rPr lang="en-US"/>
              <a:t>Third level</a:t>
            </a:r>
          </a:p>
          <a:p>
            <a:pPr lvl="3"/>
            <a:r>
              <a:rPr lang="en-US"/>
              <a:t>Fourth level</a:t>
            </a:r>
          </a:p>
        </p:txBody>
      </p:sp>
      <p:sp>
        <p:nvSpPr>
          <p:cNvPr id="10" name="Picture Placeholder 9"/>
          <p:cNvSpPr>
            <a:spLocks noGrp="1"/>
          </p:cNvSpPr>
          <p:nvPr>
            <p:ph type="pic" sz="quarter" idx="12" hasCustomPrompt="1"/>
          </p:nvPr>
        </p:nvSpPr>
        <p:spPr>
          <a:xfrm>
            <a:off x="4778375" y="1269363"/>
            <a:ext cx="4087813" cy="2433099"/>
          </a:xfrm>
          <a:prstGeom prst="rect">
            <a:avLst/>
          </a:prstGeom>
        </p:spPr>
        <p:txBody>
          <a:bodyPr/>
          <a:lstStyle>
            <a:lvl1pPr marL="0" indent="0">
              <a:buNone/>
              <a:defRPr baseline="0">
                <a:solidFill>
                  <a:srgbClr val="738E9E"/>
                </a:solidFill>
              </a:defRPr>
            </a:lvl1pPr>
          </a:lstStyle>
          <a:p>
            <a:r>
              <a:rPr lang="en-GB"/>
              <a:t>Click to add picture</a:t>
            </a:r>
          </a:p>
        </p:txBody>
      </p:sp>
      <p:sp>
        <p:nvSpPr>
          <p:cNvPr id="12" name="Picture Placeholder 9"/>
          <p:cNvSpPr>
            <a:spLocks noGrp="1"/>
          </p:cNvSpPr>
          <p:nvPr>
            <p:ph type="pic" sz="quarter" idx="13" hasCustomPrompt="1"/>
          </p:nvPr>
        </p:nvSpPr>
        <p:spPr>
          <a:xfrm>
            <a:off x="4793615" y="3789361"/>
            <a:ext cx="4087813" cy="2519998"/>
          </a:xfrm>
          <a:prstGeom prst="rect">
            <a:avLst/>
          </a:prstGeom>
        </p:spPr>
        <p:txBody>
          <a:bodyPr/>
          <a:lstStyle>
            <a:lvl1pPr marL="0" indent="0">
              <a:buNone/>
              <a:defRPr baseline="0">
                <a:solidFill>
                  <a:srgbClr val="738E9E"/>
                </a:solidFill>
              </a:defRPr>
            </a:lvl1pPr>
          </a:lstStyle>
          <a:p>
            <a:r>
              <a:rPr lang="en-GB"/>
              <a:t>Click to add picture</a:t>
            </a:r>
          </a:p>
        </p:txBody>
      </p:sp>
      <p:sp>
        <p:nvSpPr>
          <p:cNvPr id="11" name="Text Placeholder 15"/>
          <p:cNvSpPr>
            <a:spLocks noGrp="1"/>
          </p:cNvSpPr>
          <p:nvPr>
            <p:ph type="body" sz="quarter" idx="10" hasCustomPrompt="1"/>
          </p:nvPr>
        </p:nvSpPr>
        <p:spPr>
          <a:xfrm>
            <a:off x="1059354" y="505117"/>
            <a:ext cx="6793728" cy="380587"/>
          </a:xfrm>
          <a:prstGeom prst="rect">
            <a:avLst/>
          </a:prstGeom>
        </p:spPr>
        <p:txBody>
          <a:bodyPr/>
          <a:lstStyle>
            <a:lvl1pPr marL="0" indent="0">
              <a:buNone/>
              <a:defRPr lang="en-US" sz="2400" b="0" i="1" u="none" strike="noStrike" kern="1200" cap="none" spc="0" baseline="0" dirty="0" smtClean="0">
                <a:solidFill>
                  <a:srgbClr val="027675"/>
                </a:solidFill>
                <a:uFillTx/>
                <a:latin typeface="Calibri"/>
                <a:ea typeface="+mn-ea"/>
                <a:cs typeface="+mn-cs"/>
              </a:defRPr>
            </a:lvl1pPr>
          </a:lstStyle>
          <a:p>
            <a:pPr lvl="0"/>
            <a:r>
              <a:rPr lang="en-US"/>
              <a:t>Subtitle</a:t>
            </a:r>
          </a:p>
        </p:txBody>
      </p:sp>
      <p:sp>
        <p:nvSpPr>
          <p:cNvPr id="13" name="Title 3"/>
          <p:cNvSpPr>
            <a:spLocks noGrp="1"/>
          </p:cNvSpPr>
          <p:nvPr>
            <p:ph type="title" hasCustomPrompt="1"/>
          </p:nvPr>
        </p:nvSpPr>
        <p:spPr>
          <a:xfrm>
            <a:off x="1059354" y="47769"/>
            <a:ext cx="6793728" cy="457348"/>
          </a:xfrm>
          <a:prstGeom prst="rect">
            <a:avLst/>
          </a:prstGeom>
        </p:spPr>
        <p:txBody>
          <a:bodyPr/>
          <a:lstStyle>
            <a:lvl1pPr>
              <a:lnSpc>
                <a:spcPct val="80000"/>
              </a:lnSpc>
              <a:defRPr sz="3200" b="1">
                <a:solidFill>
                  <a:srgbClr val="738E9E"/>
                </a:solidFill>
                <a:latin typeface="+mn-lt"/>
              </a:defRPr>
            </a:lvl1pPr>
          </a:lstStyle>
          <a:p>
            <a:r>
              <a:rPr lang="en-US"/>
              <a:t>Title</a:t>
            </a:r>
            <a:endParaRPr lang="es-ES"/>
          </a:p>
        </p:txBody>
      </p:sp>
    </p:spTree>
    <p:extLst>
      <p:ext uri="{BB962C8B-B14F-4D97-AF65-F5344CB8AC3E}">
        <p14:creationId xmlns:p14="http://schemas.microsoft.com/office/powerpoint/2010/main" val="1675156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Content Placeholder 3"/>
          <p:cNvSpPr>
            <a:spLocks noGrp="1"/>
          </p:cNvSpPr>
          <p:nvPr>
            <p:ph sz="half" idx="11" hasCustomPrompt="1"/>
          </p:nvPr>
        </p:nvSpPr>
        <p:spPr>
          <a:xfrm>
            <a:off x="4767164" y="1266187"/>
            <a:ext cx="4103370" cy="5039995"/>
          </a:xfrm>
          <a:prstGeom prst="rect">
            <a:avLst/>
          </a:prstGeom>
        </p:spPr>
        <p:txBody>
          <a:bodyPr/>
          <a:lstStyle>
            <a:lvl1pPr marL="0" indent="0">
              <a:buNone/>
              <a:defRPr>
                <a:solidFill>
                  <a:srgbClr val="738E9E"/>
                </a:solidFill>
              </a:defRPr>
            </a:lvl1pPr>
            <a:lvl2pPr marL="0" indent="-228600">
              <a:buFont typeface="Arial" panose="020B0604020202020204" pitchFamily="34" charset="0"/>
              <a:buChar char="•"/>
              <a:defRPr>
                <a:solidFill>
                  <a:srgbClr val="738E9E"/>
                </a:solidFill>
              </a:defRPr>
            </a:lvl2pPr>
            <a:lvl3pPr marL="687600" indent="-228600">
              <a:buFont typeface="Calibri" panose="020F0502020204030204" pitchFamily="34" charset="0"/>
              <a:buChar char="–"/>
              <a:defRPr>
                <a:solidFill>
                  <a:srgbClr val="738E9E"/>
                </a:solidFill>
              </a:defRPr>
            </a:lvl3pPr>
            <a:lvl4pPr marL="1144800" indent="-228600">
              <a:buFont typeface="Courier New" panose="02070309020205020404" pitchFamily="49" charset="0"/>
              <a:buChar char="o"/>
              <a:defRPr>
                <a:solidFill>
                  <a:srgbClr val="738E9E"/>
                </a:solidFill>
              </a:defRPr>
            </a:lvl4pPr>
          </a:lstStyle>
          <a:p>
            <a:pPr lvl="0"/>
            <a:r>
              <a:rPr lang="en-US"/>
              <a:t>First level heading</a:t>
            </a:r>
          </a:p>
          <a:p>
            <a:pPr lvl="1"/>
            <a:r>
              <a:rPr lang="en-US"/>
              <a:t>Second level</a:t>
            </a:r>
          </a:p>
          <a:p>
            <a:pPr lvl="2"/>
            <a:r>
              <a:rPr lang="en-US"/>
              <a:t>Third level</a:t>
            </a:r>
          </a:p>
          <a:p>
            <a:pPr lvl="3"/>
            <a:r>
              <a:rPr lang="en-US"/>
              <a:t>Fourth level</a:t>
            </a:r>
          </a:p>
        </p:txBody>
      </p:sp>
      <p:sp>
        <p:nvSpPr>
          <p:cNvPr id="4" name="Picture Placeholder 9"/>
          <p:cNvSpPr>
            <a:spLocks noGrp="1"/>
          </p:cNvSpPr>
          <p:nvPr>
            <p:ph type="pic" sz="quarter" idx="12" hasCustomPrompt="1"/>
          </p:nvPr>
        </p:nvSpPr>
        <p:spPr>
          <a:xfrm>
            <a:off x="252095" y="1269363"/>
            <a:ext cx="4087813" cy="2433099"/>
          </a:xfrm>
          <a:prstGeom prst="rect">
            <a:avLst/>
          </a:prstGeom>
        </p:spPr>
        <p:txBody>
          <a:bodyPr/>
          <a:lstStyle>
            <a:lvl1pPr marL="0" indent="0">
              <a:buNone/>
              <a:defRPr baseline="0">
                <a:solidFill>
                  <a:srgbClr val="738E9E"/>
                </a:solidFill>
              </a:defRPr>
            </a:lvl1pPr>
          </a:lstStyle>
          <a:p>
            <a:r>
              <a:rPr lang="en-GB"/>
              <a:t>Click to add picture</a:t>
            </a:r>
          </a:p>
        </p:txBody>
      </p:sp>
      <p:sp>
        <p:nvSpPr>
          <p:cNvPr id="5" name="Picture Placeholder 9"/>
          <p:cNvSpPr>
            <a:spLocks noGrp="1"/>
          </p:cNvSpPr>
          <p:nvPr>
            <p:ph type="pic" sz="quarter" idx="13" hasCustomPrompt="1"/>
          </p:nvPr>
        </p:nvSpPr>
        <p:spPr>
          <a:xfrm>
            <a:off x="267335" y="3789361"/>
            <a:ext cx="4087813" cy="2519998"/>
          </a:xfrm>
          <a:prstGeom prst="rect">
            <a:avLst/>
          </a:prstGeom>
        </p:spPr>
        <p:txBody>
          <a:bodyPr/>
          <a:lstStyle>
            <a:lvl1pPr marL="0" indent="0">
              <a:buNone/>
              <a:defRPr baseline="0">
                <a:solidFill>
                  <a:srgbClr val="738E9E"/>
                </a:solidFill>
              </a:defRPr>
            </a:lvl1pPr>
          </a:lstStyle>
          <a:p>
            <a:r>
              <a:rPr lang="en-GB"/>
              <a:t>Click to add picture</a:t>
            </a:r>
          </a:p>
        </p:txBody>
      </p:sp>
      <p:sp>
        <p:nvSpPr>
          <p:cNvPr id="9" name="Text Placeholder 15"/>
          <p:cNvSpPr>
            <a:spLocks noGrp="1"/>
          </p:cNvSpPr>
          <p:nvPr>
            <p:ph type="body" sz="quarter" idx="10" hasCustomPrompt="1"/>
          </p:nvPr>
        </p:nvSpPr>
        <p:spPr>
          <a:xfrm>
            <a:off x="1059354" y="505117"/>
            <a:ext cx="6793728" cy="380587"/>
          </a:xfrm>
          <a:prstGeom prst="rect">
            <a:avLst/>
          </a:prstGeom>
        </p:spPr>
        <p:txBody>
          <a:bodyPr/>
          <a:lstStyle>
            <a:lvl1pPr marL="0" indent="0">
              <a:buNone/>
              <a:defRPr lang="en-US" sz="2400" b="0" i="1" u="none" strike="noStrike" kern="1200" cap="none" spc="0" baseline="0" dirty="0" smtClean="0">
                <a:solidFill>
                  <a:srgbClr val="027675"/>
                </a:solidFill>
                <a:uFillTx/>
                <a:latin typeface="Calibri"/>
                <a:ea typeface="+mn-ea"/>
                <a:cs typeface="+mn-cs"/>
              </a:defRPr>
            </a:lvl1pPr>
          </a:lstStyle>
          <a:p>
            <a:pPr lvl="0"/>
            <a:r>
              <a:rPr lang="en-US"/>
              <a:t>Subtitle</a:t>
            </a:r>
          </a:p>
        </p:txBody>
      </p:sp>
      <p:sp>
        <p:nvSpPr>
          <p:cNvPr id="10" name="Title 3"/>
          <p:cNvSpPr>
            <a:spLocks noGrp="1"/>
          </p:cNvSpPr>
          <p:nvPr>
            <p:ph type="title" hasCustomPrompt="1"/>
          </p:nvPr>
        </p:nvSpPr>
        <p:spPr>
          <a:xfrm>
            <a:off x="1059354" y="47769"/>
            <a:ext cx="6793728" cy="457348"/>
          </a:xfrm>
          <a:prstGeom prst="rect">
            <a:avLst/>
          </a:prstGeom>
        </p:spPr>
        <p:txBody>
          <a:bodyPr/>
          <a:lstStyle>
            <a:lvl1pPr>
              <a:lnSpc>
                <a:spcPct val="80000"/>
              </a:lnSpc>
              <a:defRPr sz="3200" b="1">
                <a:solidFill>
                  <a:srgbClr val="738E9E"/>
                </a:solidFill>
                <a:latin typeface="+mn-lt"/>
              </a:defRPr>
            </a:lvl1pPr>
          </a:lstStyle>
          <a:p>
            <a:r>
              <a:rPr lang="en-US"/>
              <a:t>Title</a:t>
            </a:r>
            <a:endParaRPr lang="es-ES"/>
          </a:p>
        </p:txBody>
      </p:sp>
    </p:spTree>
    <p:extLst>
      <p:ext uri="{BB962C8B-B14F-4D97-AF65-F5344CB8AC3E}">
        <p14:creationId xmlns:p14="http://schemas.microsoft.com/office/powerpoint/2010/main" val="351294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Content Placeholder 3"/>
          <p:cNvSpPr>
            <a:spLocks noGrp="1"/>
          </p:cNvSpPr>
          <p:nvPr>
            <p:ph sz="half" idx="11" hasCustomPrompt="1"/>
          </p:nvPr>
        </p:nvSpPr>
        <p:spPr>
          <a:xfrm>
            <a:off x="247650" y="1269364"/>
            <a:ext cx="4103370" cy="5039995"/>
          </a:xfrm>
          <a:prstGeom prst="rect">
            <a:avLst/>
          </a:prstGeom>
        </p:spPr>
        <p:txBody>
          <a:bodyPr/>
          <a:lstStyle>
            <a:lvl1pPr marL="0" indent="0">
              <a:buNone/>
              <a:defRPr>
                <a:solidFill>
                  <a:srgbClr val="738E9E"/>
                </a:solidFill>
              </a:defRPr>
            </a:lvl1pPr>
            <a:lvl2pPr marL="0" indent="-228600">
              <a:buFont typeface="Arial" panose="020B0604020202020204" pitchFamily="34" charset="0"/>
              <a:buChar char="•"/>
              <a:defRPr>
                <a:solidFill>
                  <a:srgbClr val="738E9E"/>
                </a:solidFill>
              </a:defRPr>
            </a:lvl2pPr>
            <a:lvl3pPr marL="687600" indent="-228600">
              <a:buFont typeface="Calibri" panose="020F0502020204030204" pitchFamily="34" charset="0"/>
              <a:buChar char="–"/>
              <a:defRPr>
                <a:solidFill>
                  <a:srgbClr val="738E9E"/>
                </a:solidFill>
              </a:defRPr>
            </a:lvl3pPr>
            <a:lvl4pPr marL="1144800" indent="-228600">
              <a:buFont typeface="Courier New" panose="02070309020205020404" pitchFamily="49" charset="0"/>
              <a:buChar char="o"/>
              <a:defRPr>
                <a:solidFill>
                  <a:srgbClr val="738E9E"/>
                </a:solidFill>
              </a:defRPr>
            </a:lvl4pPr>
          </a:lstStyle>
          <a:p>
            <a:pPr lvl="0"/>
            <a:r>
              <a:rPr lang="en-US"/>
              <a:t>First level heading</a:t>
            </a:r>
          </a:p>
          <a:p>
            <a:pPr lvl="1"/>
            <a:r>
              <a:rPr lang="en-US"/>
              <a:t>Second level</a:t>
            </a:r>
          </a:p>
          <a:p>
            <a:pPr lvl="2"/>
            <a:r>
              <a:rPr lang="en-US"/>
              <a:t>Third level</a:t>
            </a:r>
          </a:p>
          <a:p>
            <a:pPr lvl="3"/>
            <a:r>
              <a:rPr lang="en-US"/>
              <a:t>Fourth level</a:t>
            </a:r>
          </a:p>
        </p:txBody>
      </p:sp>
      <p:sp>
        <p:nvSpPr>
          <p:cNvPr id="4" name="Picture Placeholder 9"/>
          <p:cNvSpPr>
            <a:spLocks noGrp="1"/>
          </p:cNvSpPr>
          <p:nvPr>
            <p:ph type="pic" sz="quarter" idx="12" hasCustomPrompt="1"/>
          </p:nvPr>
        </p:nvSpPr>
        <p:spPr>
          <a:xfrm>
            <a:off x="4778375" y="1269363"/>
            <a:ext cx="4087813" cy="5039996"/>
          </a:xfrm>
          <a:prstGeom prst="rect">
            <a:avLst/>
          </a:prstGeom>
        </p:spPr>
        <p:txBody>
          <a:bodyPr/>
          <a:lstStyle>
            <a:lvl1pPr marL="0" indent="0">
              <a:buNone/>
              <a:defRPr baseline="0">
                <a:solidFill>
                  <a:srgbClr val="738E9E"/>
                </a:solidFill>
              </a:defRPr>
            </a:lvl1pPr>
          </a:lstStyle>
          <a:p>
            <a:r>
              <a:rPr lang="en-GB"/>
              <a:t>Click to add picture</a:t>
            </a:r>
          </a:p>
        </p:txBody>
      </p:sp>
      <p:sp>
        <p:nvSpPr>
          <p:cNvPr id="9" name="Text Placeholder 15"/>
          <p:cNvSpPr>
            <a:spLocks noGrp="1"/>
          </p:cNvSpPr>
          <p:nvPr>
            <p:ph type="body" sz="quarter" idx="10" hasCustomPrompt="1"/>
          </p:nvPr>
        </p:nvSpPr>
        <p:spPr>
          <a:xfrm>
            <a:off x="1059354" y="505117"/>
            <a:ext cx="6793728" cy="380587"/>
          </a:xfrm>
          <a:prstGeom prst="rect">
            <a:avLst/>
          </a:prstGeom>
        </p:spPr>
        <p:txBody>
          <a:bodyPr/>
          <a:lstStyle>
            <a:lvl1pPr marL="0" indent="0">
              <a:buNone/>
              <a:defRPr lang="en-US" sz="2400" b="0" i="1" u="none" strike="noStrike" kern="1200" cap="none" spc="0" baseline="0" dirty="0" smtClean="0">
                <a:solidFill>
                  <a:srgbClr val="027675"/>
                </a:solidFill>
                <a:uFillTx/>
                <a:latin typeface="Calibri"/>
                <a:ea typeface="+mn-ea"/>
                <a:cs typeface="+mn-cs"/>
              </a:defRPr>
            </a:lvl1pPr>
          </a:lstStyle>
          <a:p>
            <a:pPr lvl="0"/>
            <a:r>
              <a:rPr lang="en-US"/>
              <a:t>Subtitle</a:t>
            </a:r>
          </a:p>
        </p:txBody>
      </p:sp>
      <p:sp>
        <p:nvSpPr>
          <p:cNvPr id="10" name="Title 3"/>
          <p:cNvSpPr>
            <a:spLocks noGrp="1"/>
          </p:cNvSpPr>
          <p:nvPr>
            <p:ph type="title" hasCustomPrompt="1"/>
          </p:nvPr>
        </p:nvSpPr>
        <p:spPr>
          <a:xfrm>
            <a:off x="1059354" y="47769"/>
            <a:ext cx="6793728" cy="457348"/>
          </a:xfrm>
          <a:prstGeom prst="rect">
            <a:avLst/>
          </a:prstGeom>
        </p:spPr>
        <p:txBody>
          <a:bodyPr/>
          <a:lstStyle>
            <a:lvl1pPr>
              <a:lnSpc>
                <a:spcPct val="80000"/>
              </a:lnSpc>
              <a:defRPr sz="3200" b="1">
                <a:solidFill>
                  <a:srgbClr val="738E9E"/>
                </a:solidFill>
                <a:latin typeface="+mn-lt"/>
              </a:defRPr>
            </a:lvl1pPr>
          </a:lstStyle>
          <a:p>
            <a:r>
              <a:rPr lang="en-US"/>
              <a:t>Title</a:t>
            </a:r>
            <a:endParaRPr lang="es-ES"/>
          </a:p>
        </p:txBody>
      </p:sp>
    </p:spTree>
    <p:extLst>
      <p:ext uri="{BB962C8B-B14F-4D97-AF65-F5344CB8AC3E}">
        <p14:creationId xmlns:p14="http://schemas.microsoft.com/office/powerpoint/2010/main" val="272972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Content Placeholder 3"/>
          <p:cNvSpPr>
            <a:spLocks noGrp="1"/>
          </p:cNvSpPr>
          <p:nvPr>
            <p:ph sz="half" idx="11" hasCustomPrompt="1"/>
          </p:nvPr>
        </p:nvSpPr>
        <p:spPr>
          <a:xfrm>
            <a:off x="4781550" y="1273808"/>
            <a:ext cx="4103370" cy="5039995"/>
          </a:xfrm>
          <a:prstGeom prst="rect">
            <a:avLst/>
          </a:prstGeom>
        </p:spPr>
        <p:txBody>
          <a:bodyPr/>
          <a:lstStyle>
            <a:lvl1pPr marL="0" indent="0">
              <a:buNone/>
              <a:defRPr>
                <a:solidFill>
                  <a:srgbClr val="738E9E"/>
                </a:solidFill>
              </a:defRPr>
            </a:lvl1pPr>
            <a:lvl2pPr marL="0" indent="-228600">
              <a:buFont typeface="Arial" panose="020B0604020202020204" pitchFamily="34" charset="0"/>
              <a:buChar char="•"/>
              <a:defRPr>
                <a:solidFill>
                  <a:srgbClr val="738E9E"/>
                </a:solidFill>
              </a:defRPr>
            </a:lvl2pPr>
            <a:lvl3pPr marL="687600" indent="-228600">
              <a:buFont typeface="Calibri" panose="020F0502020204030204" pitchFamily="34" charset="0"/>
              <a:buChar char="–"/>
              <a:defRPr>
                <a:solidFill>
                  <a:srgbClr val="738E9E"/>
                </a:solidFill>
              </a:defRPr>
            </a:lvl3pPr>
            <a:lvl4pPr marL="1144800" indent="-228600">
              <a:buFont typeface="Courier New" panose="02070309020205020404" pitchFamily="49" charset="0"/>
              <a:buChar char="o"/>
              <a:defRPr>
                <a:solidFill>
                  <a:srgbClr val="738E9E"/>
                </a:solidFill>
              </a:defRPr>
            </a:lvl4pPr>
          </a:lstStyle>
          <a:p>
            <a:pPr lvl="0"/>
            <a:r>
              <a:rPr lang="en-US"/>
              <a:t>First level heading</a:t>
            </a:r>
          </a:p>
          <a:p>
            <a:pPr lvl="1"/>
            <a:r>
              <a:rPr lang="en-US"/>
              <a:t>Second level</a:t>
            </a:r>
          </a:p>
          <a:p>
            <a:pPr lvl="2"/>
            <a:r>
              <a:rPr lang="en-US"/>
              <a:t>Third level</a:t>
            </a:r>
          </a:p>
          <a:p>
            <a:pPr lvl="3"/>
            <a:r>
              <a:rPr lang="en-US"/>
              <a:t>Fourth level</a:t>
            </a:r>
          </a:p>
        </p:txBody>
      </p:sp>
      <p:sp>
        <p:nvSpPr>
          <p:cNvPr id="4" name="Picture Placeholder 9"/>
          <p:cNvSpPr>
            <a:spLocks noGrp="1"/>
          </p:cNvSpPr>
          <p:nvPr>
            <p:ph type="pic" sz="quarter" idx="12" hasCustomPrompt="1"/>
          </p:nvPr>
        </p:nvSpPr>
        <p:spPr>
          <a:xfrm>
            <a:off x="259715" y="1269363"/>
            <a:ext cx="4087813" cy="5039996"/>
          </a:xfrm>
          <a:prstGeom prst="rect">
            <a:avLst/>
          </a:prstGeom>
        </p:spPr>
        <p:txBody>
          <a:bodyPr/>
          <a:lstStyle>
            <a:lvl1pPr marL="0" indent="0">
              <a:buNone/>
              <a:defRPr baseline="0">
                <a:solidFill>
                  <a:srgbClr val="738E9E"/>
                </a:solidFill>
              </a:defRPr>
            </a:lvl1pPr>
          </a:lstStyle>
          <a:p>
            <a:r>
              <a:rPr lang="en-GB"/>
              <a:t>Click to add picture</a:t>
            </a:r>
          </a:p>
        </p:txBody>
      </p:sp>
      <p:sp>
        <p:nvSpPr>
          <p:cNvPr id="9" name="Text Placeholder 15"/>
          <p:cNvSpPr>
            <a:spLocks noGrp="1"/>
          </p:cNvSpPr>
          <p:nvPr>
            <p:ph type="body" sz="quarter" idx="10" hasCustomPrompt="1"/>
          </p:nvPr>
        </p:nvSpPr>
        <p:spPr>
          <a:xfrm>
            <a:off x="1059354" y="505117"/>
            <a:ext cx="6793728" cy="380587"/>
          </a:xfrm>
          <a:prstGeom prst="rect">
            <a:avLst/>
          </a:prstGeom>
        </p:spPr>
        <p:txBody>
          <a:bodyPr/>
          <a:lstStyle>
            <a:lvl1pPr marL="0" indent="0">
              <a:buNone/>
              <a:defRPr lang="en-US" sz="2400" b="0" i="1" u="none" strike="noStrike" kern="1200" cap="none" spc="0" baseline="0" dirty="0" smtClean="0">
                <a:solidFill>
                  <a:srgbClr val="027675"/>
                </a:solidFill>
                <a:uFillTx/>
                <a:latin typeface="Calibri"/>
                <a:ea typeface="+mn-ea"/>
                <a:cs typeface="+mn-cs"/>
              </a:defRPr>
            </a:lvl1pPr>
          </a:lstStyle>
          <a:p>
            <a:pPr lvl="0"/>
            <a:r>
              <a:rPr lang="en-US"/>
              <a:t>Subtitle</a:t>
            </a:r>
          </a:p>
        </p:txBody>
      </p:sp>
      <p:sp>
        <p:nvSpPr>
          <p:cNvPr id="10" name="Title 3"/>
          <p:cNvSpPr>
            <a:spLocks noGrp="1"/>
          </p:cNvSpPr>
          <p:nvPr>
            <p:ph type="title" hasCustomPrompt="1"/>
          </p:nvPr>
        </p:nvSpPr>
        <p:spPr>
          <a:xfrm>
            <a:off x="1059354" y="47769"/>
            <a:ext cx="6793728" cy="457348"/>
          </a:xfrm>
          <a:prstGeom prst="rect">
            <a:avLst/>
          </a:prstGeom>
        </p:spPr>
        <p:txBody>
          <a:bodyPr/>
          <a:lstStyle>
            <a:lvl1pPr>
              <a:lnSpc>
                <a:spcPct val="80000"/>
              </a:lnSpc>
              <a:defRPr sz="3200" b="1">
                <a:solidFill>
                  <a:srgbClr val="738E9E"/>
                </a:solidFill>
                <a:latin typeface="+mn-lt"/>
              </a:defRPr>
            </a:lvl1pPr>
          </a:lstStyle>
          <a:p>
            <a:r>
              <a:rPr lang="en-US"/>
              <a:t>Title</a:t>
            </a:r>
            <a:endParaRPr lang="es-ES"/>
          </a:p>
        </p:txBody>
      </p:sp>
    </p:spTree>
    <p:extLst>
      <p:ext uri="{BB962C8B-B14F-4D97-AF65-F5344CB8AC3E}">
        <p14:creationId xmlns:p14="http://schemas.microsoft.com/office/powerpoint/2010/main" val="393108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3"/>
          <p:cNvSpPr>
            <a:spLocks noGrp="1"/>
          </p:cNvSpPr>
          <p:nvPr>
            <p:ph sz="half" idx="11" hasCustomPrompt="1"/>
          </p:nvPr>
        </p:nvSpPr>
        <p:spPr>
          <a:xfrm>
            <a:off x="251777" y="1290176"/>
            <a:ext cx="8640763" cy="2647316"/>
          </a:xfrm>
          <a:prstGeom prst="rect">
            <a:avLst/>
          </a:prstGeom>
        </p:spPr>
        <p:txBody>
          <a:bodyPr/>
          <a:lstStyle>
            <a:lvl1pPr marL="0" indent="0">
              <a:buNone/>
              <a:defRPr>
                <a:solidFill>
                  <a:srgbClr val="738E9E"/>
                </a:solidFill>
              </a:defRPr>
            </a:lvl1pPr>
            <a:lvl2pPr marL="0" indent="-228600">
              <a:buFont typeface="Arial" panose="020B0604020202020204" pitchFamily="34" charset="0"/>
              <a:buChar char="•"/>
              <a:defRPr>
                <a:solidFill>
                  <a:srgbClr val="738E9E"/>
                </a:solidFill>
              </a:defRPr>
            </a:lvl2pPr>
            <a:lvl3pPr marL="687600" indent="-228600">
              <a:buFont typeface="Calibri" panose="020F0502020204030204" pitchFamily="34" charset="0"/>
              <a:buChar char="–"/>
              <a:defRPr>
                <a:solidFill>
                  <a:srgbClr val="738E9E"/>
                </a:solidFill>
              </a:defRPr>
            </a:lvl3pPr>
            <a:lvl4pPr marL="1144800" indent="-228600">
              <a:buFont typeface="Courier New" panose="02070309020205020404" pitchFamily="49" charset="0"/>
              <a:buChar char="o"/>
              <a:defRPr>
                <a:solidFill>
                  <a:srgbClr val="738E9E"/>
                </a:solidFill>
              </a:defRPr>
            </a:lvl4pPr>
          </a:lstStyle>
          <a:p>
            <a:pPr lvl="0"/>
            <a:r>
              <a:rPr lang="en-US"/>
              <a:t>First level heading</a:t>
            </a:r>
          </a:p>
          <a:p>
            <a:pPr lvl="1"/>
            <a:r>
              <a:rPr lang="en-US"/>
              <a:t>Second level</a:t>
            </a:r>
          </a:p>
          <a:p>
            <a:pPr lvl="2"/>
            <a:r>
              <a:rPr lang="en-US"/>
              <a:t>Third level</a:t>
            </a:r>
          </a:p>
          <a:p>
            <a:pPr lvl="3"/>
            <a:r>
              <a:rPr lang="en-US"/>
              <a:t>Fourth level</a:t>
            </a:r>
          </a:p>
        </p:txBody>
      </p:sp>
      <p:sp>
        <p:nvSpPr>
          <p:cNvPr id="6" name="Picture Placeholder 9"/>
          <p:cNvSpPr>
            <a:spLocks noGrp="1"/>
          </p:cNvSpPr>
          <p:nvPr>
            <p:ph type="pic" sz="quarter" idx="12" hasCustomPrompt="1"/>
          </p:nvPr>
        </p:nvSpPr>
        <p:spPr>
          <a:xfrm>
            <a:off x="251777" y="4158060"/>
            <a:ext cx="4087813" cy="2166540"/>
          </a:xfrm>
          <a:prstGeom prst="rect">
            <a:avLst/>
          </a:prstGeom>
        </p:spPr>
        <p:txBody>
          <a:bodyPr/>
          <a:lstStyle>
            <a:lvl1pPr marL="0" indent="0">
              <a:buNone/>
              <a:defRPr baseline="0">
                <a:solidFill>
                  <a:srgbClr val="738E9E"/>
                </a:solidFill>
              </a:defRPr>
            </a:lvl1pPr>
          </a:lstStyle>
          <a:p>
            <a:r>
              <a:rPr lang="en-GB"/>
              <a:t>Click to add picture</a:t>
            </a:r>
          </a:p>
        </p:txBody>
      </p:sp>
      <p:sp>
        <p:nvSpPr>
          <p:cNvPr id="7" name="Picture Placeholder 9"/>
          <p:cNvSpPr>
            <a:spLocks noGrp="1"/>
          </p:cNvSpPr>
          <p:nvPr>
            <p:ph type="pic" sz="quarter" idx="13" hasCustomPrompt="1"/>
          </p:nvPr>
        </p:nvSpPr>
        <p:spPr>
          <a:xfrm>
            <a:off x="4785361" y="4158060"/>
            <a:ext cx="4107180" cy="2166540"/>
          </a:xfrm>
          <a:prstGeom prst="rect">
            <a:avLst/>
          </a:prstGeom>
        </p:spPr>
        <p:txBody>
          <a:bodyPr/>
          <a:lstStyle>
            <a:lvl1pPr marL="0" indent="0">
              <a:buNone/>
              <a:defRPr baseline="0">
                <a:solidFill>
                  <a:srgbClr val="738E9E"/>
                </a:solidFill>
              </a:defRPr>
            </a:lvl1pPr>
          </a:lstStyle>
          <a:p>
            <a:r>
              <a:rPr lang="en-GB"/>
              <a:t>Click to add picture</a:t>
            </a:r>
          </a:p>
        </p:txBody>
      </p:sp>
      <p:sp>
        <p:nvSpPr>
          <p:cNvPr id="11" name="Text Placeholder 15"/>
          <p:cNvSpPr>
            <a:spLocks noGrp="1"/>
          </p:cNvSpPr>
          <p:nvPr>
            <p:ph type="body" sz="quarter" idx="10" hasCustomPrompt="1"/>
          </p:nvPr>
        </p:nvSpPr>
        <p:spPr>
          <a:xfrm>
            <a:off x="1059354" y="505117"/>
            <a:ext cx="6793728" cy="380587"/>
          </a:xfrm>
          <a:prstGeom prst="rect">
            <a:avLst/>
          </a:prstGeom>
        </p:spPr>
        <p:txBody>
          <a:bodyPr/>
          <a:lstStyle>
            <a:lvl1pPr marL="0" indent="0">
              <a:buNone/>
              <a:defRPr lang="en-US" sz="2400" b="0" i="1" u="none" strike="noStrike" kern="1200" cap="none" spc="0" baseline="0" dirty="0" smtClean="0">
                <a:solidFill>
                  <a:srgbClr val="027675"/>
                </a:solidFill>
                <a:uFillTx/>
                <a:latin typeface="Calibri"/>
                <a:ea typeface="+mn-ea"/>
                <a:cs typeface="+mn-cs"/>
              </a:defRPr>
            </a:lvl1pPr>
          </a:lstStyle>
          <a:p>
            <a:pPr lvl="0"/>
            <a:r>
              <a:rPr lang="en-US"/>
              <a:t>Subtitle</a:t>
            </a:r>
          </a:p>
        </p:txBody>
      </p:sp>
      <p:sp>
        <p:nvSpPr>
          <p:cNvPr id="12" name="Title 3"/>
          <p:cNvSpPr>
            <a:spLocks noGrp="1"/>
          </p:cNvSpPr>
          <p:nvPr>
            <p:ph type="title" hasCustomPrompt="1"/>
          </p:nvPr>
        </p:nvSpPr>
        <p:spPr>
          <a:xfrm>
            <a:off x="1059354" y="47769"/>
            <a:ext cx="6793728" cy="457348"/>
          </a:xfrm>
          <a:prstGeom prst="rect">
            <a:avLst/>
          </a:prstGeom>
        </p:spPr>
        <p:txBody>
          <a:bodyPr/>
          <a:lstStyle>
            <a:lvl1pPr>
              <a:lnSpc>
                <a:spcPct val="80000"/>
              </a:lnSpc>
              <a:defRPr sz="3200" b="1">
                <a:solidFill>
                  <a:srgbClr val="738E9E"/>
                </a:solidFill>
                <a:latin typeface="+mn-lt"/>
              </a:defRPr>
            </a:lvl1pPr>
          </a:lstStyle>
          <a:p>
            <a:r>
              <a:rPr lang="en-US"/>
              <a:t>Title</a:t>
            </a:r>
            <a:endParaRPr lang="es-ES"/>
          </a:p>
        </p:txBody>
      </p:sp>
    </p:spTree>
    <p:extLst>
      <p:ext uri="{BB962C8B-B14F-4D97-AF65-F5344CB8AC3E}">
        <p14:creationId xmlns:p14="http://schemas.microsoft.com/office/powerpoint/2010/main" val="404832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Content Placeholder 3"/>
          <p:cNvSpPr>
            <a:spLocks noGrp="1"/>
          </p:cNvSpPr>
          <p:nvPr>
            <p:ph sz="half" idx="11"/>
          </p:nvPr>
        </p:nvSpPr>
        <p:spPr>
          <a:xfrm>
            <a:off x="244157" y="3644292"/>
            <a:ext cx="8640763" cy="2647316"/>
          </a:xfrm>
          <a:prstGeom prst="rect">
            <a:avLst/>
          </a:prstGeom>
        </p:spPr>
        <p:txBody>
          <a:bodyPr/>
          <a:lstStyle>
            <a:lvl1pPr marL="0" indent="0">
              <a:buNone/>
              <a:defRPr>
                <a:solidFill>
                  <a:srgbClr val="738E9E"/>
                </a:solidFill>
              </a:defRPr>
            </a:lvl1pPr>
            <a:lvl2pPr marL="0" indent="-228600">
              <a:buFont typeface="Arial" panose="020B0604020202020204" pitchFamily="34" charset="0"/>
              <a:buChar char="•"/>
              <a:defRPr>
                <a:solidFill>
                  <a:srgbClr val="738E9E"/>
                </a:solidFill>
              </a:defRPr>
            </a:lvl2pPr>
            <a:lvl3pPr marL="687600" indent="-228600">
              <a:buFont typeface="Calibri" panose="020F0502020204030204" pitchFamily="34" charset="0"/>
              <a:buChar char="–"/>
              <a:defRPr>
                <a:solidFill>
                  <a:srgbClr val="738E9E"/>
                </a:solidFill>
              </a:defRPr>
            </a:lvl3pPr>
            <a:lvl4pPr marL="1144800" indent="-228600">
              <a:buFont typeface="Courier New" panose="02070309020205020404" pitchFamily="49" charset="0"/>
              <a:buChar char="o"/>
              <a:defRPr>
                <a:solidFill>
                  <a:srgbClr val="738E9E"/>
                </a:solidFill>
              </a:defRPr>
            </a:lvl4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p:txBody>
      </p:sp>
      <p:sp>
        <p:nvSpPr>
          <p:cNvPr id="4" name="Picture Placeholder 9"/>
          <p:cNvSpPr>
            <a:spLocks noGrp="1"/>
          </p:cNvSpPr>
          <p:nvPr>
            <p:ph type="pic" sz="quarter" idx="12" hasCustomPrompt="1"/>
          </p:nvPr>
        </p:nvSpPr>
        <p:spPr>
          <a:xfrm>
            <a:off x="244157" y="1270080"/>
            <a:ext cx="4106863" cy="2166540"/>
          </a:xfrm>
          <a:prstGeom prst="rect">
            <a:avLst/>
          </a:prstGeom>
        </p:spPr>
        <p:txBody>
          <a:bodyPr/>
          <a:lstStyle>
            <a:lvl1pPr marL="0" indent="0">
              <a:buNone/>
              <a:defRPr baseline="0">
                <a:solidFill>
                  <a:srgbClr val="738E9E"/>
                </a:solidFill>
              </a:defRPr>
            </a:lvl1pPr>
          </a:lstStyle>
          <a:p>
            <a:r>
              <a:rPr lang="en-GB"/>
              <a:t>Click to add picture</a:t>
            </a:r>
          </a:p>
        </p:txBody>
      </p:sp>
      <p:sp>
        <p:nvSpPr>
          <p:cNvPr id="5" name="Picture Placeholder 9"/>
          <p:cNvSpPr>
            <a:spLocks noGrp="1"/>
          </p:cNvSpPr>
          <p:nvPr>
            <p:ph type="pic" sz="quarter" idx="13" hasCustomPrompt="1"/>
          </p:nvPr>
        </p:nvSpPr>
        <p:spPr>
          <a:xfrm>
            <a:off x="4754881" y="1275240"/>
            <a:ext cx="4107180" cy="2166540"/>
          </a:xfrm>
          <a:prstGeom prst="rect">
            <a:avLst/>
          </a:prstGeom>
        </p:spPr>
        <p:txBody>
          <a:bodyPr/>
          <a:lstStyle>
            <a:lvl1pPr marL="0" indent="0">
              <a:buNone/>
              <a:defRPr baseline="0">
                <a:solidFill>
                  <a:srgbClr val="738E9E"/>
                </a:solidFill>
              </a:defRPr>
            </a:lvl1pPr>
          </a:lstStyle>
          <a:p>
            <a:r>
              <a:rPr lang="en-GB"/>
              <a:t>Click to add picture</a:t>
            </a:r>
          </a:p>
        </p:txBody>
      </p:sp>
      <p:sp>
        <p:nvSpPr>
          <p:cNvPr id="9" name="Text Placeholder 15"/>
          <p:cNvSpPr>
            <a:spLocks noGrp="1"/>
          </p:cNvSpPr>
          <p:nvPr>
            <p:ph type="body" sz="quarter" idx="10" hasCustomPrompt="1"/>
          </p:nvPr>
        </p:nvSpPr>
        <p:spPr>
          <a:xfrm>
            <a:off x="1059354" y="505117"/>
            <a:ext cx="6793728" cy="380587"/>
          </a:xfrm>
          <a:prstGeom prst="rect">
            <a:avLst/>
          </a:prstGeom>
        </p:spPr>
        <p:txBody>
          <a:bodyPr/>
          <a:lstStyle>
            <a:lvl1pPr marL="0" indent="0">
              <a:buNone/>
              <a:defRPr lang="en-US" sz="2400" b="0" i="1" u="none" strike="noStrike" kern="1200" cap="none" spc="0" baseline="0" dirty="0" smtClean="0">
                <a:solidFill>
                  <a:srgbClr val="027675"/>
                </a:solidFill>
                <a:uFillTx/>
                <a:latin typeface="Calibri"/>
                <a:ea typeface="+mn-ea"/>
                <a:cs typeface="+mn-cs"/>
              </a:defRPr>
            </a:lvl1pPr>
          </a:lstStyle>
          <a:p>
            <a:pPr lvl="0"/>
            <a:r>
              <a:rPr lang="en-US"/>
              <a:t>Subtitle</a:t>
            </a:r>
          </a:p>
        </p:txBody>
      </p:sp>
      <p:sp>
        <p:nvSpPr>
          <p:cNvPr id="10" name="Title 3"/>
          <p:cNvSpPr>
            <a:spLocks noGrp="1"/>
          </p:cNvSpPr>
          <p:nvPr>
            <p:ph type="title" hasCustomPrompt="1"/>
          </p:nvPr>
        </p:nvSpPr>
        <p:spPr>
          <a:xfrm>
            <a:off x="1059354" y="47769"/>
            <a:ext cx="6793728" cy="457348"/>
          </a:xfrm>
          <a:prstGeom prst="rect">
            <a:avLst/>
          </a:prstGeom>
        </p:spPr>
        <p:txBody>
          <a:bodyPr/>
          <a:lstStyle>
            <a:lvl1pPr>
              <a:lnSpc>
                <a:spcPct val="80000"/>
              </a:lnSpc>
              <a:defRPr sz="3200" b="1">
                <a:solidFill>
                  <a:srgbClr val="738E9E"/>
                </a:solidFill>
                <a:latin typeface="+mn-lt"/>
              </a:defRPr>
            </a:lvl1pPr>
          </a:lstStyle>
          <a:p>
            <a:r>
              <a:rPr lang="en-US"/>
              <a:t>Title</a:t>
            </a:r>
            <a:endParaRPr lang="es-ES"/>
          </a:p>
        </p:txBody>
      </p:sp>
    </p:spTree>
    <p:extLst>
      <p:ext uri="{BB962C8B-B14F-4D97-AF65-F5344CB8AC3E}">
        <p14:creationId xmlns:p14="http://schemas.microsoft.com/office/powerpoint/2010/main" val="85878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1000">
              <a:schemeClr val="bg1"/>
            </a:gs>
            <a:gs pos="100000">
              <a:schemeClr val="bg1">
                <a:alpha val="0"/>
              </a:schemeClr>
            </a:gs>
          </a:gsLst>
          <a:lin ang="0" scaled="1"/>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9" cstate="print">
            <a:extLst>
              <a:ext uri="{28A0092B-C50C-407E-A947-70E740481C1C}">
                <a14:useLocalDpi xmlns:a14="http://schemas.microsoft.com/office/drawing/2010/main" val="0"/>
              </a:ext>
            </a:extLst>
          </a:blip>
          <a:srcRect l="-25778" t="52574" r="34110" b="294"/>
          <a:stretch/>
        </p:blipFill>
        <p:spPr>
          <a:xfrm>
            <a:off x="5555556" y="-1"/>
            <a:ext cx="3588255" cy="934441"/>
          </a:xfrm>
          <a:prstGeom prst="rect">
            <a:avLst/>
          </a:prstGeom>
          <a:gradFill flip="none" rotWithShape="1">
            <a:gsLst>
              <a:gs pos="0">
                <a:srgbClr val="738E9E">
                  <a:tint val="66000"/>
                  <a:satMod val="160000"/>
                </a:srgbClr>
              </a:gs>
              <a:gs pos="100000">
                <a:srgbClr val="738E9E">
                  <a:tint val="23500"/>
                  <a:satMod val="160000"/>
                </a:srgbClr>
              </a:gs>
            </a:gsLst>
            <a:lin ang="0" scaled="1"/>
            <a:tileRect/>
          </a:gradFill>
        </p:spPr>
      </p:pic>
      <p:sp>
        <p:nvSpPr>
          <p:cNvPr id="8" name="Rectangle 7"/>
          <p:cNvSpPr/>
          <p:nvPr userDrawn="1"/>
        </p:nvSpPr>
        <p:spPr>
          <a:xfrm>
            <a:off x="-9525" y="1"/>
            <a:ext cx="9153336" cy="914400"/>
          </a:xfrm>
          <a:prstGeom prst="rect">
            <a:avLst/>
          </a:prstGeom>
          <a:gradFill flip="none" rotWithShape="1">
            <a:gsLst>
              <a:gs pos="84000">
                <a:srgbClr val="E5F1F1"/>
              </a:gs>
              <a:gs pos="100000">
                <a:schemeClr val="accent3">
                  <a:alpha val="2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Picture 6"/>
          <p:cNvPicPr>
            <a:picLocks noChangeAspect="1"/>
          </p:cNvPicPr>
          <p:nvPr userDrawn="1"/>
        </p:nvPicPr>
        <p:blipFill>
          <a:blip r:embed="rId20"/>
          <a:stretch>
            <a:fillRect/>
          </a:stretch>
        </p:blipFill>
        <p:spPr>
          <a:xfrm>
            <a:off x="193134" y="82563"/>
            <a:ext cx="720000" cy="720000"/>
          </a:xfrm>
          <a:prstGeom prst="rect">
            <a:avLst/>
          </a:prstGeom>
          <a:noFill/>
          <a:ln cap="flat">
            <a:noFill/>
          </a:ln>
        </p:spPr>
      </p:pic>
      <p:sp>
        <p:nvSpPr>
          <p:cNvPr id="6" name="Right Triangle 5"/>
          <p:cNvSpPr/>
          <p:nvPr userDrawn="1"/>
        </p:nvSpPr>
        <p:spPr>
          <a:xfrm flipV="1">
            <a:off x="0" y="913752"/>
            <a:ext cx="193134" cy="193134"/>
          </a:xfrm>
          <a:prstGeom prst="rtTriangle">
            <a:avLst/>
          </a:prstGeom>
          <a:solidFill>
            <a:srgbClr val="027675"/>
          </a:solidFill>
          <a:ln>
            <a:solidFill>
              <a:srgbClr val="0276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p:cNvCxnSpPr/>
          <p:nvPr userDrawn="1"/>
        </p:nvCxnSpPr>
        <p:spPr>
          <a:xfrm>
            <a:off x="-14401" y="914401"/>
            <a:ext cx="9180000" cy="0"/>
          </a:xfrm>
          <a:prstGeom prst="line">
            <a:avLst/>
          </a:prstGeom>
          <a:ln w="38100">
            <a:solidFill>
              <a:srgbClr val="02767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4401" y="6795349"/>
            <a:ext cx="9180000" cy="0"/>
          </a:xfrm>
          <a:prstGeom prst="line">
            <a:avLst/>
          </a:prstGeom>
          <a:ln w="127000">
            <a:solidFill>
              <a:srgbClr val="027675"/>
            </a:solidFill>
          </a:ln>
        </p:spPr>
        <p:style>
          <a:lnRef idx="1">
            <a:schemeClr val="accent1"/>
          </a:lnRef>
          <a:fillRef idx="0">
            <a:schemeClr val="accent1"/>
          </a:fillRef>
          <a:effectRef idx="0">
            <a:schemeClr val="accent1"/>
          </a:effectRef>
          <a:fontRef idx="minor">
            <a:schemeClr val="tx1"/>
          </a:fontRef>
        </p:style>
      </p:cxnSp>
      <p:sp>
        <p:nvSpPr>
          <p:cNvPr id="9" name="Right Triangle 8"/>
          <p:cNvSpPr/>
          <p:nvPr userDrawn="1"/>
        </p:nvSpPr>
        <p:spPr>
          <a:xfrm flipH="1">
            <a:off x="8950677" y="6540736"/>
            <a:ext cx="193134" cy="193134"/>
          </a:xfrm>
          <a:prstGeom prst="rtTriangle">
            <a:avLst/>
          </a:prstGeom>
          <a:solidFill>
            <a:srgbClr val="027675"/>
          </a:solidFill>
          <a:ln>
            <a:solidFill>
              <a:srgbClr val="0276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8766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71" r:id="rId5"/>
    <p:sldLayoutId id="2147483673" r:id="rId6"/>
    <p:sldLayoutId id="2147483674" r:id="rId7"/>
    <p:sldLayoutId id="2147483666" r:id="rId8"/>
    <p:sldLayoutId id="2147483672" r:id="rId9"/>
    <p:sldLayoutId id="2147483667" r:id="rId10"/>
    <p:sldLayoutId id="2147483668" r:id="rId11"/>
    <p:sldLayoutId id="2147483669" r:id="rId12"/>
    <p:sldLayoutId id="2147483670" r:id="rId13"/>
    <p:sldLayoutId id="2147483675" r:id="rId14"/>
    <p:sldLayoutId id="2147483676" r:id="rId15"/>
    <p:sldLayoutId id="2147483677" r:id="rId16"/>
    <p:sldLayoutId id="2147483678" r:id="rId17"/>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urlsand.esvalabs.com/?u=https%3A%2F%2Fen.wikipedia.org%2Fwiki%2FSupertanker&amp;e=bcb9f84b&amp;h=38af7fc1&amp;f=n&amp;p=y" TargetMode="External"/><Relationship Id="rId2" Type="http://schemas.openxmlformats.org/officeDocument/2006/relationships/hyperlink" Target="https://urlsand.esvalabs.com/?u=https%3A%2F%2Fen.wikipedia.org%2Fwiki%2FVLCC&amp;e=bcb9f84b&amp;h=1a6695e4&amp;f=n&amp;p=y" TargetMode="External"/><Relationship Id="rId1" Type="http://schemas.openxmlformats.org/officeDocument/2006/relationships/slideLayout" Target="../slideLayouts/slideLayout11.xml"/><Relationship Id="rId6" Type="http://schemas.openxmlformats.org/officeDocument/2006/relationships/image" Target="../media/image42.jpeg"/><Relationship Id="rId5" Type="http://schemas.openxmlformats.org/officeDocument/2006/relationships/hyperlink" Target="https://urlsand.esvalabs.com/?u=https%3A%2F%2Fen.wikipedia.org%2Fwiki%2FCyprus&amp;e=bcb9f84b&amp;h=5c4d1f3a&amp;f=n&amp;p=y" TargetMode="External"/><Relationship Id="rId4" Type="http://schemas.openxmlformats.org/officeDocument/2006/relationships/hyperlink" Target="https://urlsand.esvalabs.com/?u=https%3A%2F%2Fen.wikipedia.org%2Fwiki%2FCrude_oil&amp;e=bcb9f84b&amp;h=987f227b&amp;f=n&amp;p=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354" y="145460"/>
            <a:ext cx="7875641" cy="420581"/>
          </a:xfrm>
        </p:spPr>
        <p:txBody>
          <a:bodyPr/>
          <a:lstStyle/>
          <a:p>
            <a:r>
              <a:rPr lang="en-GB" sz="2600" dirty="0"/>
              <a:t>Mediterranean Coast Guard Functions Forum</a:t>
            </a:r>
          </a:p>
        </p:txBody>
      </p:sp>
      <p:sp>
        <p:nvSpPr>
          <p:cNvPr id="3" name="Text Placeholder 2"/>
          <p:cNvSpPr>
            <a:spLocks noGrp="1"/>
          </p:cNvSpPr>
          <p:nvPr>
            <p:ph type="body" sz="quarter" idx="10"/>
          </p:nvPr>
        </p:nvSpPr>
        <p:spPr>
          <a:xfrm>
            <a:off x="1059354" y="511621"/>
            <a:ext cx="6678468" cy="380587"/>
          </a:xfrm>
        </p:spPr>
        <p:txBody>
          <a:bodyPr/>
          <a:lstStyle/>
          <a:p>
            <a:r>
              <a:rPr lang="en-GB" sz="2000" dirty="0"/>
              <a:t>Naples, Italy</a:t>
            </a:r>
          </a:p>
        </p:txBody>
      </p:sp>
      <p:sp>
        <p:nvSpPr>
          <p:cNvPr id="4" name="Text Placeholder 3"/>
          <p:cNvSpPr>
            <a:spLocks noGrp="1"/>
          </p:cNvSpPr>
          <p:nvPr>
            <p:ph type="body" sz="quarter" idx="11"/>
          </p:nvPr>
        </p:nvSpPr>
        <p:spPr>
          <a:xfrm>
            <a:off x="2" y="2840929"/>
            <a:ext cx="9143998" cy="1176141"/>
          </a:xfrm>
        </p:spPr>
        <p:txBody>
          <a:bodyPr/>
          <a:lstStyle/>
          <a:p>
            <a:r>
              <a:rPr lang="en-GB" sz="3200"/>
              <a:t>International Conventions for marine pollution</a:t>
            </a:r>
          </a:p>
        </p:txBody>
      </p:sp>
      <p:sp>
        <p:nvSpPr>
          <p:cNvPr id="5" name="Text Placeholder 4"/>
          <p:cNvSpPr>
            <a:spLocks noGrp="1"/>
          </p:cNvSpPr>
          <p:nvPr>
            <p:ph type="body" sz="quarter" idx="13"/>
          </p:nvPr>
        </p:nvSpPr>
        <p:spPr/>
        <p:txBody>
          <a:bodyPr/>
          <a:lstStyle/>
          <a:p>
            <a:r>
              <a:rPr lang="en-GB" dirty="0"/>
              <a:t>Chairman,  1992 IOPC Fund Assembly</a:t>
            </a:r>
          </a:p>
        </p:txBody>
      </p:sp>
      <p:sp>
        <p:nvSpPr>
          <p:cNvPr id="6" name="Text Placeholder 5"/>
          <p:cNvSpPr>
            <a:spLocks noGrp="1"/>
          </p:cNvSpPr>
          <p:nvPr>
            <p:ph type="body" sz="quarter" idx="14"/>
          </p:nvPr>
        </p:nvSpPr>
        <p:spPr/>
        <p:txBody>
          <a:bodyPr/>
          <a:lstStyle/>
          <a:p>
            <a:r>
              <a:rPr lang="en-GB" dirty="0"/>
              <a:t>Antonio Bandini    </a:t>
            </a:r>
          </a:p>
        </p:txBody>
      </p:sp>
      <p:sp>
        <p:nvSpPr>
          <p:cNvPr id="7" name="Text Placeholder 6"/>
          <p:cNvSpPr>
            <a:spLocks noGrp="1"/>
          </p:cNvSpPr>
          <p:nvPr>
            <p:ph type="body" sz="quarter" idx="15"/>
          </p:nvPr>
        </p:nvSpPr>
        <p:spPr/>
        <p:txBody>
          <a:bodyPr/>
          <a:lstStyle/>
          <a:p>
            <a:r>
              <a:rPr lang="en-GB" dirty="0"/>
              <a:t>30 September 2022</a:t>
            </a:r>
          </a:p>
        </p:txBody>
      </p:sp>
    </p:spTree>
    <p:extLst>
      <p:ext uri="{BB962C8B-B14F-4D97-AF65-F5344CB8AC3E}">
        <p14:creationId xmlns:p14="http://schemas.microsoft.com/office/powerpoint/2010/main" val="3083133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ph sz="half" idx="11"/>
          </p:nvPr>
        </p:nvSpPr>
        <p:spPr>
          <a:xfrm>
            <a:off x="412287" y="1340194"/>
            <a:ext cx="4427567" cy="5024755"/>
          </a:xfrm>
        </p:spPr>
        <p:txBody>
          <a:bodyPr>
            <a:noAutofit/>
          </a:bodyPr>
          <a:lstStyle/>
          <a:p>
            <a:pPr marL="268288" lvl="0" indent="-268288"/>
            <a:r>
              <a:rPr lang="en-GB" sz="2000" dirty="0">
                <a:solidFill>
                  <a:srgbClr val="B99555"/>
                </a:solidFill>
              </a:rPr>
              <a:t>Pays compensation </a:t>
            </a:r>
            <a:r>
              <a:rPr lang="en-GB" sz="2000" dirty="0"/>
              <a:t>when:</a:t>
            </a:r>
          </a:p>
          <a:p>
            <a:pPr marL="623888" lvl="1" indent="-355600">
              <a:spcBef>
                <a:spcPts val="600"/>
              </a:spcBef>
              <a:buFont typeface="Calibri" panose="020F0502020204030204" pitchFamily="34" charset="0"/>
              <a:buChar char="−"/>
            </a:pPr>
            <a:r>
              <a:rPr lang="en-GB" sz="1800" dirty="0"/>
              <a:t>damage exceeds shipowner’s liability </a:t>
            </a:r>
          </a:p>
          <a:p>
            <a:pPr marL="623888" lvl="1" indent="-355600">
              <a:spcBef>
                <a:spcPts val="0"/>
              </a:spcBef>
              <a:buNone/>
            </a:pPr>
            <a:r>
              <a:rPr lang="en-GB" sz="1800" dirty="0"/>
              <a:t>	under the 1992 CLC</a:t>
            </a:r>
          </a:p>
          <a:p>
            <a:pPr marL="623888" lvl="1" indent="-355600">
              <a:spcBef>
                <a:spcPts val="0"/>
              </a:spcBef>
              <a:buFont typeface="Calibri" panose="020F0502020204030204" pitchFamily="34" charset="0"/>
              <a:buChar char="−"/>
            </a:pPr>
            <a:r>
              <a:rPr lang="en-GB" sz="1800" dirty="0"/>
              <a:t>shipowner is financially incapable of </a:t>
            </a:r>
          </a:p>
          <a:p>
            <a:pPr marL="623888" lvl="1" indent="-355600">
              <a:spcBef>
                <a:spcPts val="0"/>
              </a:spcBef>
              <a:buNone/>
            </a:pPr>
            <a:r>
              <a:rPr lang="en-GB" sz="1800" dirty="0"/>
              <a:t>	meeting their obligations </a:t>
            </a:r>
          </a:p>
          <a:p>
            <a:pPr marL="623888" lvl="1" indent="-355600">
              <a:spcBef>
                <a:spcPts val="0"/>
              </a:spcBef>
              <a:buFont typeface="Calibri" panose="020F0502020204030204" pitchFamily="34" charset="0"/>
              <a:buChar char="−"/>
            </a:pPr>
            <a:r>
              <a:rPr lang="en-GB" sz="1800" dirty="0"/>
              <a:t>no liability under the 1992 CLC</a:t>
            </a:r>
          </a:p>
          <a:p>
            <a:pPr marL="268288" indent="-268288">
              <a:spcBef>
                <a:spcPts val="1200"/>
              </a:spcBef>
            </a:pPr>
            <a:r>
              <a:rPr lang="en-GB" sz="2000" dirty="0"/>
              <a:t>Maximum compensation </a:t>
            </a:r>
            <a:r>
              <a:rPr lang="en-GB" sz="2000" dirty="0">
                <a:solidFill>
                  <a:srgbClr val="B99555"/>
                </a:solidFill>
              </a:rPr>
              <a:t>SDR 203 million</a:t>
            </a:r>
            <a:r>
              <a:rPr lang="en-GB" sz="2000" dirty="0"/>
              <a:t>, including CLC</a:t>
            </a:r>
          </a:p>
          <a:p>
            <a:pPr marL="268288" indent="-268288">
              <a:spcBef>
                <a:spcPts val="1200"/>
              </a:spcBef>
            </a:pPr>
            <a:r>
              <a:rPr lang="en-GB" sz="2000" dirty="0"/>
              <a:t>Contributions from </a:t>
            </a:r>
            <a:r>
              <a:rPr lang="en-GB" sz="2000" dirty="0">
                <a:solidFill>
                  <a:srgbClr val="B99555"/>
                </a:solidFill>
              </a:rPr>
              <a:t>oil receivers </a:t>
            </a:r>
            <a:r>
              <a:rPr lang="en-GB" sz="2000" dirty="0"/>
              <a:t>in </a:t>
            </a:r>
          </a:p>
          <a:p>
            <a:pPr marL="268288" indent="0">
              <a:spcBef>
                <a:spcPts val="0"/>
              </a:spcBef>
              <a:buNone/>
            </a:pPr>
            <a:r>
              <a:rPr lang="en-GB" sz="2000" dirty="0"/>
              <a:t>States Parties to the 1992 Fund Convention</a:t>
            </a:r>
          </a:p>
          <a:p>
            <a:pPr marL="268288" indent="-268288">
              <a:spcBef>
                <a:spcPts val="1200"/>
              </a:spcBef>
            </a:pPr>
            <a:r>
              <a:rPr lang="en-GB" sz="2000" dirty="0"/>
              <a:t>Very </a:t>
            </a:r>
            <a:r>
              <a:rPr lang="en-GB" sz="2000" dirty="0">
                <a:solidFill>
                  <a:srgbClr val="B99555"/>
                </a:solidFill>
              </a:rPr>
              <a:t>limited exceptions for </a:t>
            </a:r>
            <a:r>
              <a:rPr lang="en-GB" sz="2000" dirty="0"/>
              <a:t>compensation</a:t>
            </a:r>
          </a:p>
          <a:p>
            <a:pPr marL="623888" indent="-355600">
              <a:buFont typeface="Calibri" panose="020F0502020204030204" pitchFamily="34" charset="0"/>
              <a:buChar char="−"/>
            </a:pPr>
            <a:r>
              <a:rPr lang="en-GB" altLang="ja-JP" sz="1800" dirty="0"/>
              <a:t>damage resulted from an act of war, damage caused by a State ship</a:t>
            </a:r>
          </a:p>
          <a:p>
            <a:pPr marL="623888" indent="-355600">
              <a:spcBef>
                <a:spcPts val="0"/>
              </a:spcBef>
              <a:buFont typeface="Calibri" panose="020F0502020204030204" pitchFamily="34" charset="0"/>
              <a:buChar char="−"/>
            </a:pPr>
            <a:r>
              <a:rPr lang="en-GB" altLang="ja-JP" sz="1800" dirty="0"/>
              <a:t>claimant cannot prove that damage resulted from incident involving ship(s)</a:t>
            </a:r>
          </a:p>
          <a:p>
            <a:pPr marL="268288" indent="-268288">
              <a:spcBef>
                <a:spcPts val="1200"/>
              </a:spcBef>
            </a:pPr>
            <a:endParaRPr lang="en-GB" sz="1800" dirty="0"/>
          </a:p>
          <a:p>
            <a:pPr marL="268288" lvl="0" indent="-268288"/>
            <a:endParaRPr lang="en-GB" sz="1800" dirty="0"/>
          </a:p>
          <a:p>
            <a:pPr lvl="1"/>
            <a:endParaRPr lang="en-GB" sz="1800" dirty="0"/>
          </a:p>
          <a:p>
            <a:endParaRPr lang="en-GB" sz="2000" dirty="0"/>
          </a:p>
        </p:txBody>
      </p:sp>
      <p:pic>
        <p:nvPicPr>
          <p:cNvPr id="10" name="Picture 5" descr="Chart, diagram&#10;&#10;Description automatically generated">
            <a:extLst>
              <a:ext uri="{FF2B5EF4-FFF2-40B4-BE49-F238E27FC236}">
                <a16:creationId xmlns:a16="http://schemas.microsoft.com/office/drawing/2014/main" id="{743B1379-8686-65D6-C8B3-371F7D6B7BE2}"/>
              </a:ext>
            </a:extLst>
          </p:cNvPr>
          <p:cNvPicPr>
            <a:picLocks noChangeAspect="1"/>
          </p:cNvPicPr>
          <p:nvPr/>
        </p:nvPicPr>
        <p:blipFill rotWithShape="1">
          <a:blip r:embed="rId2"/>
          <a:srcRect l="8415" t="8495" r="6067" b="3301"/>
          <a:stretch/>
        </p:blipFill>
        <p:spPr>
          <a:xfrm>
            <a:off x="4770121" y="1203559"/>
            <a:ext cx="4118610" cy="4247966"/>
          </a:xfrm>
          <a:prstGeom prst="rect">
            <a:avLst/>
          </a:prstGeom>
          <a:noFill/>
        </p:spPr>
      </p:pic>
      <p:sp>
        <p:nvSpPr>
          <p:cNvPr id="4" name="Text Placeholder 3"/>
          <p:cNvSpPr>
            <a:spLocks noGrp="1"/>
          </p:cNvSpPr>
          <p:nvPr>
            <p:ph type="body" sz="quarter" idx="10"/>
          </p:nvPr>
        </p:nvSpPr>
        <p:spPr>
          <a:xfrm>
            <a:off x="1059354" y="440465"/>
            <a:ext cx="6793728" cy="380587"/>
          </a:xfrm>
        </p:spPr>
        <p:txBody>
          <a:bodyPr>
            <a:noAutofit/>
          </a:bodyPr>
          <a:lstStyle/>
          <a:p>
            <a:r>
              <a:rPr kumimoji="1" lang="en-GB" altLang="ja-JP" dirty="0"/>
              <a:t>Second Tier</a:t>
            </a:r>
            <a:endParaRPr kumimoji="1" lang="ja-JP" altLang="en-US" dirty="0"/>
          </a:p>
        </p:txBody>
      </p:sp>
      <p:sp>
        <p:nvSpPr>
          <p:cNvPr id="3" name="Title 2"/>
          <p:cNvSpPr>
            <a:spLocks noGrp="1"/>
          </p:cNvSpPr>
          <p:nvPr>
            <p:ph type="title"/>
          </p:nvPr>
        </p:nvSpPr>
        <p:spPr>
          <a:xfrm>
            <a:off x="1059354" y="47769"/>
            <a:ext cx="6793728" cy="457348"/>
          </a:xfrm>
        </p:spPr>
        <p:txBody>
          <a:bodyPr>
            <a:noAutofit/>
          </a:bodyPr>
          <a:lstStyle/>
          <a:p>
            <a:r>
              <a:rPr lang="en-GB" altLang="ja-JP" dirty="0"/>
              <a:t>1992 Fund Convention </a:t>
            </a:r>
            <a:endParaRPr lang="ja-JP" altLang="en-US" dirty="0"/>
          </a:p>
        </p:txBody>
      </p:sp>
    </p:spTree>
    <p:extLst>
      <p:ext uri="{BB962C8B-B14F-4D97-AF65-F5344CB8AC3E}">
        <p14:creationId xmlns:p14="http://schemas.microsoft.com/office/powerpoint/2010/main" val="1325800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ph sz="half" idx="11"/>
          </p:nvPr>
        </p:nvSpPr>
        <p:spPr>
          <a:xfrm>
            <a:off x="338397" y="1370579"/>
            <a:ext cx="4529166" cy="4660765"/>
          </a:xfrm>
        </p:spPr>
        <p:txBody>
          <a:bodyPr>
            <a:normAutofit/>
          </a:bodyPr>
          <a:lstStyle/>
          <a:p>
            <a:pPr marL="285750" indent="-285750">
              <a:spcAft>
                <a:spcPts val="1200"/>
              </a:spcAft>
              <a:buFont typeface="Arial" panose="020B0604020202020204" pitchFamily="34" charset="0"/>
              <a:buChar char="•"/>
            </a:pPr>
            <a:r>
              <a:rPr lang="en-GB" sz="1800" dirty="0">
                <a:solidFill>
                  <a:srgbClr val="B99555"/>
                </a:solidFill>
              </a:rPr>
              <a:t>Pays compensation </a:t>
            </a:r>
            <a:r>
              <a:rPr lang="en-GB" sz="1800" dirty="0"/>
              <a:t>when damage exceeds, or there is a risk that it will exceed, the applicable limit under the 1992 Fund</a:t>
            </a:r>
          </a:p>
          <a:p>
            <a:pPr marL="285750" indent="-285750">
              <a:spcAft>
                <a:spcPts val="1200"/>
              </a:spcAft>
              <a:buFont typeface="Arial" panose="020B0604020202020204" pitchFamily="34" charset="0"/>
              <a:buChar char="•"/>
            </a:pPr>
            <a:r>
              <a:rPr lang="en-GB" sz="1800" dirty="0"/>
              <a:t>Maximum compensation </a:t>
            </a:r>
            <a:r>
              <a:rPr lang="en-GB" sz="1800" dirty="0">
                <a:solidFill>
                  <a:srgbClr val="B99555"/>
                </a:solidFill>
              </a:rPr>
              <a:t>SDR 750 million</a:t>
            </a:r>
            <a:r>
              <a:rPr lang="en-GB" sz="1800" dirty="0"/>
              <a:t>, including amounts payable under 1992 Conventions</a:t>
            </a:r>
          </a:p>
          <a:p>
            <a:pPr marL="285750" indent="-285750">
              <a:spcAft>
                <a:spcPts val="1200"/>
              </a:spcAft>
              <a:buFont typeface="Arial" panose="020B0604020202020204" pitchFamily="34" charset="0"/>
              <a:buChar char="•"/>
            </a:pPr>
            <a:r>
              <a:rPr lang="en-GB" sz="1800" dirty="0"/>
              <a:t>Contributions from </a:t>
            </a:r>
            <a:r>
              <a:rPr lang="en-GB" sz="1800" dirty="0">
                <a:solidFill>
                  <a:srgbClr val="B99555"/>
                </a:solidFill>
              </a:rPr>
              <a:t>oil receivers </a:t>
            </a:r>
            <a:r>
              <a:rPr lang="en-GB" sz="1800" dirty="0"/>
              <a:t>in States Parties to the Supplementary Fund Protocol</a:t>
            </a:r>
          </a:p>
          <a:p>
            <a:pPr marL="285750" indent="-285750">
              <a:buFont typeface="Arial" panose="020B0604020202020204" pitchFamily="34" charset="0"/>
              <a:buChar char="•"/>
            </a:pPr>
            <a:r>
              <a:rPr lang="en-GB" sz="1800" dirty="0">
                <a:solidFill>
                  <a:srgbClr val="B99555"/>
                </a:solidFill>
              </a:rPr>
              <a:t>Minimum contribution</a:t>
            </a:r>
            <a:r>
              <a:rPr lang="en-GB" sz="1800" dirty="0"/>
              <a:t>: 1 million tonnes of contributing oil are deemed to be received in each State Party</a:t>
            </a:r>
          </a:p>
        </p:txBody>
      </p:sp>
      <p:pic>
        <p:nvPicPr>
          <p:cNvPr id="8" name="Picture 5" descr="Chart, diagram&#10;&#10;Description automatically generated">
            <a:extLst>
              <a:ext uri="{FF2B5EF4-FFF2-40B4-BE49-F238E27FC236}">
                <a16:creationId xmlns:a16="http://schemas.microsoft.com/office/drawing/2014/main" id="{AC2B0C7F-55D0-3D38-9F86-8D82E075BA8C}"/>
              </a:ext>
            </a:extLst>
          </p:cNvPr>
          <p:cNvPicPr>
            <a:picLocks noChangeAspect="1"/>
          </p:cNvPicPr>
          <p:nvPr/>
        </p:nvPicPr>
        <p:blipFill rotWithShape="1">
          <a:blip r:embed="rId2">
            <a:clrChange>
              <a:clrFrom>
                <a:srgbClr val="FFFFFF"/>
              </a:clrFrom>
              <a:clrTo>
                <a:srgbClr val="FFFFFF">
                  <a:alpha val="0"/>
                </a:srgbClr>
              </a:clrTo>
            </a:clrChange>
          </a:blip>
          <a:srcRect l="14494" r="3541" b="1"/>
          <a:stretch/>
        </p:blipFill>
        <p:spPr>
          <a:xfrm>
            <a:off x="5091906" y="788373"/>
            <a:ext cx="3950494" cy="4819651"/>
          </a:xfrm>
          <a:prstGeom prst="rect">
            <a:avLst/>
          </a:prstGeom>
          <a:noFill/>
        </p:spPr>
      </p:pic>
      <p:sp>
        <p:nvSpPr>
          <p:cNvPr id="4" name="Text Placeholder 3"/>
          <p:cNvSpPr>
            <a:spLocks noGrp="1"/>
          </p:cNvSpPr>
          <p:nvPr>
            <p:ph type="body" sz="quarter" idx="10"/>
          </p:nvPr>
        </p:nvSpPr>
        <p:spPr>
          <a:xfrm>
            <a:off x="1059354" y="458937"/>
            <a:ext cx="6793728" cy="380587"/>
          </a:xfrm>
        </p:spPr>
        <p:txBody>
          <a:bodyPr>
            <a:noAutofit/>
          </a:bodyPr>
          <a:lstStyle/>
          <a:p>
            <a:r>
              <a:rPr kumimoji="1" lang="en-GB" altLang="ja-JP" dirty="0"/>
              <a:t>Third tier</a:t>
            </a:r>
            <a:endParaRPr kumimoji="1" lang="ja-JP" altLang="en-US" dirty="0"/>
          </a:p>
        </p:txBody>
      </p:sp>
      <p:sp>
        <p:nvSpPr>
          <p:cNvPr id="3" name="Title 2"/>
          <p:cNvSpPr>
            <a:spLocks noGrp="1"/>
          </p:cNvSpPr>
          <p:nvPr>
            <p:ph type="title"/>
          </p:nvPr>
        </p:nvSpPr>
        <p:spPr>
          <a:xfrm>
            <a:off x="1059354" y="47769"/>
            <a:ext cx="6793728" cy="457348"/>
          </a:xfrm>
        </p:spPr>
        <p:txBody>
          <a:bodyPr>
            <a:noAutofit/>
          </a:bodyPr>
          <a:lstStyle/>
          <a:p>
            <a:r>
              <a:rPr kumimoji="1" lang="en-GB" altLang="ja-JP" dirty="0"/>
              <a:t>Supplementary Fund Protocol</a:t>
            </a:r>
            <a:endParaRPr kumimoji="1" lang="ja-JP" altLang="en-US" dirty="0"/>
          </a:p>
        </p:txBody>
      </p:sp>
    </p:spTree>
    <p:extLst>
      <p:ext uri="{BB962C8B-B14F-4D97-AF65-F5344CB8AC3E}">
        <p14:creationId xmlns:p14="http://schemas.microsoft.com/office/powerpoint/2010/main" val="1696248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9374" y="4064187"/>
            <a:ext cx="3527519" cy="2398713"/>
          </a:xfrm>
        </p:spPr>
      </p:pic>
      <p:sp>
        <p:nvSpPr>
          <p:cNvPr id="3" name="Title 2"/>
          <p:cNvSpPr>
            <a:spLocks noGrp="1"/>
          </p:cNvSpPr>
          <p:nvPr>
            <p:ph type="title"/>
          </p:nvPr>
        </p:nvSpPr>
        <p:spPr>
          <a:xfrm>
            <a:off x="1059354" y="55389"/>
            <a:ext cx="6793728" cy="457348"/>
          </a:xfrm>
        </p:spPr>
        <p:txBody>
          <a:bodyPr/>
          <a:lstStyle/>
          <a:p>
            <a:r>
              <a:rPr kumimoji="1" lang="en-GB" altLang="ja-JP"/>
              <a:t>The role of the IOPC Funds</a:t>
            </a:r>
            <a:endParaRPr kumimoji="1" lang="ja-JP" altLang="en-US"/>
          </a:p>
        </p:txBody>
      </p:sp>
      <p:sp>
        <p:nvSpPr>
          <p:cNvPr id="4" name="Text Placeholder 3"/>
          <p:cNvSpPr>
            <a:spLocks noGrp="1"/>
          </p:cNvSpPr>
          <p:nvPr>
            <p:ph type="body" sz="quarter" idx="10"/>
          </p:nvPr>
        </p:nvSpPr>
        <p:spPr>
          <a:xfrm>
            <a:off x="1059354" y="468173"/>
            <a:ext cx="6793728" cy="380587"/>
          </a:xfrm>
        </p:spPr>
        <p:txBody>
          <a:bodyPr/>
          <a:lstStyle/>
          <a:p>
            <a:r>
              <a:rPr kumimoji="1" lang="en-GB" altLang="ja-JP" dirty="0"/>
              <a:t>The basics</a:t>
            </a:r>
            <a:endParaRPr kumimoji="1" lang="ja-JP" altLang="en-US" dirty="0"/>
          </a:p>
        </p:txBody>
      </p:sp>
      <p:sp>
        <p:nvSpPr>
          <p:cNvPr id="9" name="TextBox 8"/>
          <p:cNvSpPr txBox="1"/>
          <p:nvPr/>
        </p:nvSpPr>
        <p:spPr>
          <a:xfrm>
            <a:off x="428997" y="1348262"/>
            <a:ext cx="4216893" cy="443198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kumimoji="1" lang="en-GB" altLang="ja-JP" sz="2200" dirty="0">
                <a:solidFill>
                  <a:srgbClr val="B99555"/>
                </a:solidFill>
              </a:rPr>
              <a:t>Administer</a:t>
            </a:r>
            <a:r>
              <a:rPr kumimoji="1" lang="en-GB" altLang="ja-JP" sz="2200" dirty="0">
                <a:solidFill>
                  <a:srgbClr val="738E9E"/>
                </a:solidFill>
              </a:rPr>
              <a:t> the 1992 Fund </a:t>
            </a:r>
            <a:r>
              <a:rPr kumimoji="1" lang="en-GB" altLang="ja-JP" sz="2000" dirty="0">
                <a:solidFill>
                  <a:srgbClr val="738E9E"/>
                </a:solidFill>
              </a:rPr>
              <a:t>Convention and the Supplementary Fund Protocol</a:t>
            </a:r>
          </a:p>
          <a:p>
            <a:pPr marL="342900" indent="-342900">
              <a:spcBef>
                <a:spcPts val="600"/>
              </a:spcBef>
              <a:spcAft>
                <a:spcPts val="600"/>
              </a:spcAft>
              <a:buFont typeface="Arial" panose="020B0604020202020204" pitchFamily="34" charset="0"/>
              <a:buChar char="•"/>
            </a:pPr>
            <a:r>
              <a:rPr kumimoji="1" lang="en-GB" altLang="ja-JP" sz="2000" dirty="0">
                <a:solidFill>
                  <a:srgbClr val="738E9E"/>
                </a:solidFill>
              </a:rPr>
              <a:t>Consists of </a:t>
            </a:r>
            <a:r>
              <a:rPr kumimoji="1" lang="en-GB" altLang="ja-JP" sz="2000" dirty="0">
                <a:solidFill>
                  <a:srgbClr val="B99555"/>
                </a:solidFill>
              </a:rPr>
              <a:t>Assemblies</a:t>
            </a:r>
            <a:r>
              <a:rPr kumimoji="1" lang="en-GB" altLang="ja-JP" sz="2000" dirty="0">
                <a:solidFill>
                  <a:srgbClr val="738E9E"/>
                </a:solidFill>
              </a:rPr>
              <a:t>, </a:t>
            </a:r>
            <a:r>
              <a:rPr kumimoji="1" lang="en-GB" altLang="ja-JP" sz="2000" dirty="0">
                <a:solidFill>
                  <a:srgbClr val="B99555"/>
                </a:solidFill>
              </a:rPr>
              <a:t>Executive Committee</a:t>
            </a:r>
            <a:r>
              <a:rPr kumimoji="1" lang="en-GB" altLang="ja-JP" sz="2000" dirty="0">
                <a:solidFill>
                  <a:srgbClr val="738E9E"/>
                </a:solidFill>
              </a:rPr>
              <a:t> and a joint </a:t>
            </a:r>
            <a:r>
              <a:rPr kumimoji="1" lang="en-GB" altLang="ja-JP" sz="2000" dirty="0">
                <a:solidFill>
                  <a:srgbClr val="B99555"/>
                </a:solidFill>
              </a:rPr>
              <a:t>Secretariat</a:t>
            </a:r>
          </a:p>
          <a:p>
            <a:pPr marL="342900" indent="-342900">
              <a:spcBef>
                <a:spcPts val="600"/>
              </a:spcBef>
              <a:spcAft>
                <a:spcPts val="600"/>
              </a:spcAft>
              <a:buFont typeface="Arial" panose="020B0604020202020204" pitchFamily="34" charset="0"/>
              <a:buChar char="•"/>
            </a:pPr>
            <a:r>
              <a:rPr kumimoji="1" lang="en-GB" altLang="ja-JP" sz="2000" dirty="0">
                <a:solidFill>
                  <a:srgbClr val="738E9E"/>
                </a:solidFill>
              </a:rPr>
              <a:t>Establish </a:t>
            </a:r>
            <a:r>
              <a:rPr kumimoji="1" lang="en-GB" altLang="ja-JP" sz="2000" dirty="0">
                <a:solidFill>
                  <a:srgbClr val="B99555"/>
                </a:solidFill>
              </a:rPr>
              <a:t>criteria for admissibility of claims</a:t>
            </a:r>
          </a:p>
          <a:p>
            <a:pPr marL="342900" indent="-342900">
              <a:spcBef>
                <a:spcPts val="600"/>
              </a:spcBef>
              <a:spcAft>
                <a:spcPts val="600"/>
              </a:spcAft>
              <a:buFont typeface="Arial" panose="020B0604020202020204" pitchFamily="34" charset="0"/>
              <a:buChar char="•"/>
            </a:pPr>
            <a:r>
              <a:rPr kumimoji="1" lang="en-GB" altLang="ja-JP" sz="2000" dirty="0">
                <a:solidFill>
                  <a:srgbClr val="B99555"/>
                </a:solidFill>
              </a:rPr>
              <a:t>Assess claims</a:t>
            </a:r>
            <a:r>
              <a:rPr kumimoji="1" lang="en-GB" altLang="ja-JP" sz="2000" dirty="0">
                <a:solidFill>
                  <a:srgbClr val="738E9E"/>
                </a:solidFill>
              </a:rPr>
              <a:t> and </a:t>
            </a:r>
            <a:r>
              <a:rPr kumimoji="1" lang="en-GB" altLang="ja-JP" sz="2000" dirty="0">
                <a:solidFill>
                  <a:srgbClr val="B99555"/>
                </a:solidFill>
              </a:rPr>
              <a:t>pay compensation </a:t>
            </a:r>
            <a:r>
              <a:rPr kumimoji="1" lang="en-GB" altLang="ja-JP" sz="2000" dirty="0">
                <a:solidFill>
                  <a:srgbClr val="738E9E"/>
                </a:solidFill>
              </a:rPr>
              <a:t>to victims when applicable</a:t>
            </a:r>
          </a:p>
          <a:p>
            <a:pPr marL="342900" indent="-342900">
              <a:spcBef>
                <a:spcPts val="600"/>
              </a:spcBef>
              <a:spcAft>
                <a:spcPts val="600"/>
              </a:spcAft>
              <a:buFont typeface="Arial" panose="020B0604020202020204" pitchFamily="34" charset="0"/>
              <a:buChar char="•"/>
            </a:pPr>
            <a:r>
              <a:rPr kumimoji="1" lang="en-GB" altLang="ja-JP" sz="2000" dirty="0">
                <a:solidFill>
                  <a:srgbClr val="738E9E"/>
                </a:solidFill>
              </a:rPr>
              <a:t>Receive </a:t>
            </a:r>
            <a:r>
              <a:rPr kumimoji="1" lang="en-GB" altLang="ja-JP" sz="2000" dirty="0">
                <a:solidFill>
                  <a:srgbClr val="B99555"/>
                </a:solidFill>
              </a:rPr>
              <a:t>oil reports </a:t>
            </a:r>
            <a:r>
              <a:rPr kumimoji="1" lang="en-GB" altLang="ja-JP" sz="2000" dirty="0">
                <a:solidFill>
                  <a:srgbClr val="738E9E"/>
                </a:solidFill>
              </a:rPr>
              <a:t>and contributions</a:t>
            </a:r>
          </a:p>
        </p:txBody>
      </p:sp>
      <p:pic>
        <p:nvPicPr>
          <p:cNvPr id="6" name="Picture 5">
            <a:extLst>
              <a:ext uri="{FF2B5EF4-FFF2-40B4-BE49-F238E27FC236}">
                <a16:creationId xmlns:a16="http://schemas.microsoft.com/office/drawing/2014/main" id="{FB98210C-8482-4A8A-B242-A7093413C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9373" y="1422152"/>
            <a:ext cx="3527519" cy="2351679"/>
          </a:xfrm>
          <a:prstGeom prst="rect">
            <a:avLst/>
          </a:prstGeom>
        </p:spPr>
      </p:pic>
    </p:spTree>
    <p:extLst>
      <p:ext uri="{BB962C8B-B14F-4D97-AF65-F5344CB8AC3E}">
        <p14:creationId xmlns:p14="http://schemas.microsoft.com/office/powerpoint/2010/main" val="674835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C30564-EFBC-40C0-806D-13F7A66964E5}"/>
              </a:ext>
            </a:extLst>
          </p:cNvPr>
          <p:cNvSpPr>
            <a:spLocks noGrp="1"/>
          </p:cNvSpPr>
          <p:nvPr>
            <p:ph type="title"/>
          </p:nvPr>
        </p:nvSpPr>
        <p:spPr/>
        <p:txBody>
          <a:bodyPr/>
          <a:lstStyle/>
          <a:p>
            <a:r>
              <a:rPr lang="en-GB"/>
              <a:t>Governing bodies </a:t>
            </a:r>
          </a:p>
        </p:txBody>
      </p:sp>
      <p:sp>
        <p:nvSpPr>
          <p:cNvPr id="4" name="Text Placeholder 3">
            <a:extLst>
              <a:ext uri="{FF2B5EF4-FFF2-40B4-BE49-F238E27FC236}">
                <a16:creationId xmlns:a16="http://schemas.microsoft.com/office/drawing/2014/main" id="{4CFFDDD5-ECFB-46F1-B2DB-098E22469663}"/>
              </a:ext>
            </a:extLst>
          </p:cNvPr>
          <p:cNvSpPr>
            <a:spLocks noGrp="1"/>
          </p:cNvSpPr>
          <p:nvPr>
            <p:ph type="body" sz="quarter" idx="10"/>
          </p:nvPr>
        </p:nvSpPr>
        <p:spPr/>
        <p:txBody>
          <a:bodyPr/>
          <a:lstStyle/>
          <a:p>
            <a:r>
              <a:rPr lang="en-GB"/>
              <a:t>Functions of the governing bodies</a:t>
            </a:r>
          </a:p>
        </p:txBody>
      </p:sp>
      <p:pic>
        <p:nvPicPr>
          <p:cNvPr id="5" name="Picture 4" descr="A person wearing glasses and a suit&#10;&#10;Description automatically generated with medium confidence">
            <a:extLst>
              <a:ext uri="{FF2B5EF4-FFF2-40B4-BE49-F238E27FC236}">
                <a16:creationId xmlns:a16="http://schemas.microsoft.com/office/drawing/2014/main" id="{9EFD026D-0844-491C-9AE9-45A0D915A5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4889" y="1227693"/>
            <a:ext cx="1094280" cy="1569660"/>
          </a:xfrm>
          <a:prstGeom prst="rect">
            <a:avLst/>
          </a:prstGeom>
        </p:spPr>
      </p:pic>
      <p:pic>
        <p:nvPicPr>
          <p:cNvPr id="6" name="Content Placeholder 5">
            <a:extLst>
              <a:ext uri="{FF2B5EF4-FFF2-40B4-BE49-F238E27FC236}">
                <a16:creationId xmlns:a16="http://schemas.microsoft.com/office/drawing/2014/main" id="{4413C066-6A3B-4DAA-9B60-2E523F11B7A7}"/>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410985" y="5082191"/>
            <a:ext cx="1088186" cy="1569660"/>
          </a:xfrm>
          <a:prstGeom prst="rect">
            <a:avLst/>
          </a:prstGeom>
        </p:spPr>
      </p:pic>
      <p:pic>
        <p:nvPicPr>
          <p:cNvPr id="7" name="Picture 4">
            <a:extLst>
              <a:ext uri="{FF2B5EF4-FFF2-40B4-BE49-F238E27FC236}">
                <a16:creationId xmlns:a16="http://schemas.microsoft.com/office/drawing/2014/main" id="{B82AC6B8-5769-46AD-A650-F6B897BF3147}"/>
              </a:ext>
            </a:extLst>
          </p:cNvPr>
          <p:cNvPicPr>
            <a:picLocks noChangeAspect="1"/>
          </p:cNvPicPr>
          <p:nvPr/>
        </p:nvPicPr>
        <p:blipFill rotWithShape="1">
          <a:blip r:embed="rId5"/>
          <a:srcRect l="26702" r="26933" b="345"/>
          <a:stretch/>
        </p:blipFill>
        <p:spPr>
          <a:xfrm>
            <a:off x="5410983" y="3336891"/>
            <a:ext cx="1094280" cy="1569660"/>
          </a:xfrm>
          <a:prstGeom prst="rect">
            <a:avLst/>
          </a:prstGeom>
        </p:spPr>
      </p:pic>
      <p:sp>
        <p:nvSpPr>
          <p:cNvPr id="9" name="TextBox 8">
            <a:extLst>
              <a:ext uri="{FF2B5EF4-FFF2-40B4-BE49-F238E27FC236}">
                <a16:creationId xmlns:a16="http://schemas.microsoft.com/office/drawing/2014/main" id="{0E960079-C290-4543-B955-5E4193B861E5}"/>
              </a:ext>
            </a:extLst>
          </p:cNvPr>
          <p:cNvSpPr txBox="1"/>
          <p:nvPr/>
        </p:nvSpPr>
        <p:spPr>
          <a:xfrm>
            <a:off x="6856817" y="5257624"/>
            <a:ext cx="2044390" cy="923330"/>
          </a:xfrm>
          <a:prstGeom prst="rect">
            <a:avLst/>
          </a:prstGeom>
          <a:noFill/>
        </p:spPr>
        <p:txBody>
          <a:bodyPr wrap="square" lIns="91440" tIns="45720" rIns="91440" bIns="45720" rtlCol="0" anchor="t">
            <a:spAutoFit/>
          </a:bodyPr>
          <a:lstStyle/>
          <a:p>
            <a:pPr algn="ctr"/>
            <a:r>
              <a:rPr kumimoji="1" lang="en-GB" altLang="ja-JP">
                <a:solidFill>
                  <a:srgbClr val="738E9E"/>
                </a:solidFill>
                <a:ea typeface="ＭＳ Ｐゴシック"/>
              </a:rPr>
              <a:t>Chair</a:t>
            </a:r>
          </a:p>
          <a:p>
            <a:pPr algn="ctr"/>
            <a:r>
              <a:rPr kumimoji="1" lang="en-GB" altLang="ja-JP">
                <a:solidFill>
                  <a:srgbClr val="738E9E"/>
                </a:solidFill>
                <a:ea typeface="ＭＳ Ｐゴシック"/>
              </a:rPr>
              <a:t>Mr </a:t>
            </a:r>
            <a:r>
              <a:rPr kumimoji="1" lang="en-GB" altLang="ja-JP" err="1">
                <a:solidFill>
                  <a:srgbClr val="738E9E"/>
                </a:solidFill>
                <a:ea typeface="ＭＳ Ｐゴシック"/>
              </a:rPr>
              <a:t>Sungbum</a:t>
            </a:r>
            <a:r>
              <a:rPr kumimoji="1" lang="en-GB" altLang="ja-JP">
                <a:solidFill>
                  <a:srgbClr val="738E9E"/>
                </a:solidFill>
                <a:ea typeface="ＭＳ Ｐゴシック"/>
              </a:rPr>
              <a:t> Kim</a:t>
            </a:r>
            <a:endParaRPr lang="en-GB" altLang="ja-JP">
              <a:solidFill>
                <a:srgbClr val="738E9E"/>
              </a:solidFill>
              <a:ea typeface="ＭＳ Ｐゴシック"/>
              <a:cs typeface="Calibri"/>
            </a:endParaRPr>
          </a:p>
          <a:p>
            <a:pPr algn="ctr"/>
            <a:r>
              <a:rPr kumimoji="1" lang="en-GB" altLang="ja-JP">
                <a:solidFill>
                  <a:srgbClr val="738E9E"/>
                </a:solidFill>
              </a:rPr>
              <a:t>(Republic of Korea)</a:t>
            </a:r>
            <a:endParaRPr kumimoji="1" lang="ja-JP" altLang="en-US">
              <a:solidFill>
                <a:srgbClr val="738E9E"/>
              </a:solidFill>
            </a:endParaRPr>
          </a:p>
        </p:txBody>
      </p:sp>
      <p:sp>
        <p:nvSpPr>
          <p:cNvPr id="10" name="TextBox 6">
            <a:extLst>
              <a:ext uri="{FF2B5EF4-FFF2-40B4-BE49-F238E27FC236}">
                <a16:creationId xmlns:a16="http://schemas.microsoft.com/office/drawing/2014/main" id="{A4DEAE04-615F-4AE8-8AB4-9F126A290197}"/>
              </a:ext>
            </a:extLst>
          </p:cNvPr>
          <p:cNvSpPr txBox="1"/>
          <p:nvPr/>
        </p:nvSpPr>
        <p:spPr>
          <a:xfrm>
            <a:off x="6799790" y="3485570"/>
            <a:ext cx="2044390" cy="9233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GB" altLang="ja-JP" dirty="0">
                <a:solidFill>
                  <a:srgbClr val="738E9E"/>
                </a:solidFill>
              </a:rPr>
              <a:t>Chair</a:t>
            </a:r>
          </a:p>
          <a:p>
            <a:pPr algn="ctr"/>
            <a:r>
              <a:rPr kumimoji="1" lang="en-GB" altLang="ja-JP" dirty="0">
                <a:solidFill>
                  <a:srgbClr val="738E9E"/>
                </a:solidFill>
                <a:ea typeface="ＭＳ Ｐゴシック"/>
              </a:rPr>
              <a:t>Samuel Soo</a:t>
            </a:r>
            <a:endParaRPr lang="en-GB" altLang="ja-JP" dirty="0">
              <a:solidFill>
                <a:srgbClr val="738E9E"/>
              </a:solidFill>
              <a:ea typeface="ＭＳ Ｐゴシック"/>
              <a:cs typeface="Calibri"/>
            </a:endParaRPr>
          </a:p>
          <a:p>
            <a:pPr algn="ctr"/>
            <a:r>
              <a:rPr kumimoji="1" lang="en-GB" altLang="ja-JP" dirty="0">
                <a:solidFill>
                  <a:srgbClr val="738E9E"/>
                </a:solidFill>
                <a:ea typeface="ＭＳ Ｐゴシック"/>
              </a:rPr>
              <a:t>(Singapore)</a:t>
            </a:r>
            <a:endParaRPr kumimoji="1" lang="ja-JP" altLang="en-US" dirty="0">
              <a:solidFill>
                <a:srgbClr val="738E9E"/>
              </a:solidFill>
            </a:endParaRPr>
          </a:p>
        </p:txBody>
      </p:sp>
      <p:sp>
        <p:nvSpPr>
          <p:cNvPr id="11" name="TextBox 10">
            <a:extLst>
              <a:ext uri="{FF2B5EF4-FFF2-40B4-BE49-F238E27FC236}">
                <a16:creationId xmlns:a16="http://schemas.microsoft.com/office/drawing/2014/main" id="{5AB68362-0FB0-4257-B8CB-BDFDE2C0FE1B}"/>
              </a:ext>
            </a:extLst>
          </p:cNvPr>
          <p:cNvSpPr txBox="1"/>
          <p:nvPr/>
        </p:nvSpPr>
        <p:spPr>
          <a:xfrm>
            <a:off x="6856817" y="1349468"/>
            <a:ext cx="1809948" cy="1200329"/>
          </a:xfrm>
          <a:prstGeom prst="rect">
            <a:avLst/>
          </a:prstGeom>
          <a:noFill/>
        </p:spPr>
        <p:txBody>
          <a:bodyPr wrap="square" lIns="91440" tIns="45720" rIns="91440" bIns="45720" rtlCol="0" anchor="t">
            <a:spAutoFit/>
          </a:bodyPr>
          <a:lstStyle/>
          <a:p>
            <a:pPr algn="ctr"/>
            <a:r>
              <a:rPr kumimoji="1" lang="en-GB" altLang="ja-JP" dirty="0">
                <a:solidFill>
                  <a:srgbClr val="738E9E"/>
                </a:solidFill>
                <a:ea typeface="ＭＳ Ｐゴシック"/>
              </a:rPr>
              <a:t>Chair</a:t>
            </a:r>
            <a:endParaRPr lang="en-GB" altLang="ja-JP" dirty="0">
              <a:solidFill>
                <a:srgbClr val="738E9E"/>
              </a:solidFill>
              <a:ea typeface="ＭＳ Ｐゴシック"/>
              <a:cs typeface="Calibri"/>
            </a:endParaRPr>
          </a:p>
          <a:p>
            <a:pPr algn="ctr"/>
            <a:r>
              <a:rPr kumimoji="1" lang="en-GB" altLang="ja-JP" dirty="0">
                <a:solidFill>
                  <a:srgbClr val="738E9E"/>
                </a:solidFill>
                <a:ea typeface="ＭＳ Ｐゴシック"/>
              </a:rPr>
              <a:t>Ambassador Antonio Bandini</a:t>
            </a:r>
            <a:endParaRPr lang="en-GB" dirty="0">
              <a:ea typeface="ＭＳ Ｐゴシック"/>
            </a:endParaRPr>
          </a:p>
          <a:p>
            <a:pPr algn="ctr"/>
            <a:r>
              <a:rPr kumimoji="1" lang="en-GB" altLang="ja-JP" dirty="0">
                <a:solidFill>
                  <a:srgbClr val="738E9E"/>
                </a:solidFill>
              </a:rPr>
              <a:t>(Italy)</a:t>
            </a:r>
            <a:endParaRPr kumimoji="1" lang="ja-JP" altLang="en-US" dirty="0">
              <a:solidFill>
                <a:srgbClr val="738E9E"/>
              </a:solidFill>
            </a:endParaRPr>
          </a:p>
        </p:txBody>
      </p:sp>
      <p:sp>
        <p:nvSpPr>
          <p:cNvPr id="12" name="Content Placeholder 1">
            <a:extLst>
              <a:ext uri="{FF2B5EF4-FFF2-40B4-BE49-F238E27FC236}">
                <a16:creationId xmlns:a16="http://schemas.microsoft.com/office/drawing/2014/main" id="{D3D8FB34-64F1-4ACF-BBC5-BF8E6109583C}"/>
              </a:ext>
            </a:extLst>
          </p:cNvPr>
          <p:cNvSpPr txBox="1">
            <a:spLocks/>
          </p:cNvSpPr>
          <p:nvPr/>
        </p:nvSpPr>
        <p:spPr>
          <a:xfrm>
            <a:off x="315837" y="1145331"/>
            <a:ext cx="4831198" cy="187337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kumimoji="1" sz="2800" kern="1200">
                <a:solidFill>
                  <a:srgbClr val="738E9E"/>
                </a:solidFill>
                <a:latin typeface="+mn-lt"/>
                <a:ea typeface="+mn-ea"/>
                <a:cs typeface="+mn-cs"/>
              </a:defRPr>
            </a:lvl1pPr>
            <a:lvl2pPr marL="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738E9E"/>
                </a:solidFill>
                <a:latin typeface="+mn-lt"/>
                <a:ea typeface="+mn-ea"/>
                <a:cs typeface="+mn-cs"/>
              </a:defRPr>
            </a:lvl2pPr>
            <a:lvl3pPr marL="687600" indent="-228600" algn="l" defTabSz="914400" rtl="0" eaLnBrk="1" latinLnBrk="0" hangingPunct="1">
              <a:lnSpc>
                <a:spcPct val="90000"/>
              </a:lnSpc>
              <a:spcBef>
                <a:spcPts val="500"/>
              </a:spcBef>
              <a:buFont typeface="Calibri" panose="020F0502020204030204" pitchFamily="34" charset="0"/>
              <a:buChar char="–"/>
              <a:defRPr kumimoji="1" sz="2000" kern="1200">
                <a:solidFill>
                  <a:srgbClr val="738E9E"/>
                </a:solidFill>
                <a:latin typeface="+mn-lt"/>
                <a:ea typeface="+mn-ea"/>
                <a:cs typeface="+mn-cs"/>
              </a:defRPr>
            </a:lvl3pPr>
            <a:lvl4pPr marL="1144800" indent="-228600" algn="l" defTabSz="914400" rtl="0" eaLnBrk="1" latinLnBrk="0" hangingPunct="1">
              <a:lnSpc>
                <a:spcPct val="90000"/>
              </a:lnSpc>
              <a:spcBef>
                <a:spcPts val="500"/>
              </a:spcBef>
              <a:buFont typeface="Courier New" panose="02070309020205020404" pitchFamily="49" charset="0"/>
              <a:buChar char="o"/>
              <a:defRPr kumimoji="1" sz="1800" kern="1200">
                <a:solidFill>
                  <a:srgbClr val="738E9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rgbClr val="B99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GB" altLang="ja-JP" sz="2000" dirty="0">
                <a:solidFill>
                  <a:srgbClr val="B99555"/>
                </a:solidFill>
              </a:rPr>
              <a:t>1992 Fund Assembly </a:t>
            </a:r>
          </a:p>
          <a:p>
            <a:pPr marL="342900" indent="-342900">
              <a:buFont typeface="Arial" panose="020B0604020202020204" pitchFamily="34" charset="0"/>
              <a:buChar char="•"/>
            </a:pPr>
            <a:r>
              <a:rPr lang="en-GB" altLang="ja-JP" sz="1800" dirty="0"/>
              <a:t>Usually meets twice per year (regular and extraordinary sessions) </a:t>
            </a:r>
          </a:p>
          <a:p>
            <a:pPr marL="342900" indent="-342900">
              <a:buFont typeface="Arial" panose="020B0604020202020204" pitchFamily="34" charset="0"/>
              <a:buChar char="•"/>
            </a:pPr>
            <a:r>
              <a:rPr lang="en-GB" altLang="ja-JP" sz="1800" dirty="0"/>
              <a:t>Variety of functions: appointment of Director, budget, accounts, policy issues, establishment of subsidiary bodies. </a:t>
            </a:r>
          </a:p>
        </p:txBody>
      </p:sp>
      <p:sp>
        <p:nvSpPr>
          <p:cNvPr id="13" name="TextBox 12">
            <a:extLst>
              <a:ext uri="{FF2B5EF4-FFF2-40B4-BE49-F238E27FC236}">
                <a16:creationId xmlns:a16="http://schemas.microsoft.com/office/drawing/2014/main" id="{C9F319C0-D0F5-4B27-AB67-41109BD59847}"/>
              </a:ext>
            </a:extLst>
          </p:cNvPr>
          <p:cNvSpPr txBox="1"/>
          <p:nvPr/>
        </p:nvSpPr>
        <p:spPr>
          <a:xfrm>
            <a:off x="299820" y="3141965"/>
            <a:ext cx="4847214" cy="1764586"/>
          </a:xfrm>
          <a:prstGeom prst="rect">
            <a:avLst/>
          </a:prstGeom>
          <a:noFill/>
        </p:spPr>
        <p:txBody>
          <a:bodyPr wrap="square" rtlCol="0">
            <a:spAutoFit/>
          </a:bodyPr>
          <a:lstStyle/>
          <a:p>
            <a:r>
              <a:rPr kumimoji="1" lang="en-GB" altLang="ja-JP" sz="2000" dirty="0">
                <a:solidFill>
                  <a:srgbClr val="B99555"/>
                </a:solidFill>
              </a:rPr>
              <a:t>1992 Fund Executive Committee </a:t>
            </a:r>
          </a:p>
          <a:p>
            <a:pPr marL="285750" indent="-285750">
              <a:spcBef>
                <a:spcPts val="1000"/>
              </a:spcBef>
              <a:buFont typeface="Arial" panose="020B0604020202020204" pitchFamily="34" charset="0"/>
              <a:buChar char="•"/>
            </a:pPr>
            <a:r>
              <a:rPr kumimoji="1" lang="en-GB" altLang="ja-JP" dirty="0">
                <a:solidFill>
                  <a:srgbClr val="738E9E"/>
                </a:solidFill>
              </a:rPr>
              <a:t>Usually held twice a year</a:t>
            </a:r>
          </a:p>
          <a:p>
            <a:pPr marL="285750" indent="-285750">
              <a:spcBef>
                <a:spcPts val="1000"/>
              </a:spcBef>
              <a:buFont typeface="Arial" panose="020B0604020202020204" pitchFamily="34" charset="0"/>
              <a:buChar char="•"/>
            </a:pPr>
            <a:r>
              <a:rPr kumimoji="1" lang="en-GB" altLang="ja-JP" dirty="0">
                <a:solidFill>
                  <a:srgbClr val="738E9E"/>
                </a:solidFill>
              </a:rPr>
              <a:t>Functions to take decisions and instruct Director on matters relating to claims for compensation. </a:t>
            </a:r>
          </a:p>
        </p:txBody>
      </p:sp>
      <p:sp>
        <p:nvSpPr>
          <p:cNvPr id="18" name="TextBox 17">
            <a:extLst>
              <a:ext uri="{FF2B5EF4-FFF2-40B4-BE49-F238E27FC236}">
                <a16:creationId xmlns:a16="http://schemas.microsoft.com/office/drawing/2014/main" id="{526166C8-99B5-44A7-B494-7A40E336B3BB}"/>
              </a:ext>
            </a:extLst>
          </p:cNvPr>
          <p:cNvSpPr txBox="1"/>
          <p:nvPr/>
        </p:nvSpPr>
        <p:spPr>
          <a:xfrm>
            <a:off x="299820" y="4974622"/>
            <a:ext cx="4847215" cy="2041585"/>
          </a:xfrm>
          <a:prstGeom prst="rect">
            <a:avLst/>
          </a:prstGeom>
          <a:noFill/>
        </p:spPr>
        <p:txBody>
          <a:bodyPr wrap="square" rtlCol="0">
            <a:spAutoFit/>
          </a:bodyPr>
          <a:lstStyle/>
          <a:p>
            <a:r>
              <a:rPr kumimoji="1" lang="en-GB" altLang="ja-JP" sz="2000" dirty="0">
                <a:solidFill>
                  <a:srgbClr val="B99555"/>
                </a:solidFill>
              </a:rPr>
              <a:t>Supplementary Fund Assembly</a:t>
            </a:r>
          </a:p>
          <a:p>
            <a:pPr marL="285750" indent="-285750">
              <a:spcBef>
                <a:spcPts val="1000"/>
              </a:spcBef>
              <a:buFont typeface="Arial" panose="020B0604020202020204" pitchFamily="34" charset="0"/>
              <a:buChar char="•"/>
            </a:pPr>
            <a:r>
              <a:rPr kumimoji="1" lang="en-GB" altLang="ja-JP" dirty="0">
                <a:solidFill>
                  <a:srgbClr val="738E9E"/>
                </a:solidFill>
              </a:rPr>
              <a:t>Has the same functions and sessions as </a:t>
            </a:r>
            <a:br>
              <a:rPr kumimoji="1" lang="en-GB" altLang="ja-JP" dirty="0">
                <a:solidFill>
                  <a:srgbClr val="738E9E"/>
                </a:solidFill>
              </a:rPr>
            </a:br>
            <a:r>
              <a:rPr kumimoji="1" lang="en-GB" altLang="ja-JP" dirty="0">
                <a:solidFill>
                  <a:srgbClr val="738E9E"/>
                </a:solidFill>
              </a:rPr>
              <a:t>1992 Fund Assembly</a:t>
            </a:r>
            <a:r>
              <a:rPr lang="en-GB" altLang="ja-JP" dirty="0"/>
              <a:t>.</a:t>
            </a:r>
          </a:p>
          <a:p>
            <a:pPr marL="285750" indent="-285750">
              <a:spcBef>
                <a:spcPts val="1000"/>
              </a:spcBef>
              <a:buFont typeface="Arial" panose="020B0604020202020204" pitchFamily="34" charset="0"/>
              <a:buChar char="•"/>
            </a:pPr>
            <a:r>
              <a:rPr kumimoji="1" lang="en-GB" altLang="ja-JP" dirty="0">
                <a:solidFill>
                  <a:srgbClr val="738E9E"/>
                </a:solidFill>
              </a:rPr>
              <a:t>Secretariat of the 1992 Fund also administer the Supplementary Fund</a:t>
            </a:r>
          </a:p>
          <a:p>
            <a:pPr marL="285750" indent="-285750">
              <a:buFontTx/>
              <a:buChar char="-"/>
            </a:pPr>
            <a:endParaRPr kumimoji="1" lang="en-GB" altLang="ja-JP" dirty="0">
              <a:solidFill>
                <a:srgbClr val="738E9E"/>
              </a:solidFill>
            </a:endParaRPr>
          </a:p>
        </p:txBody>
      </p:sp>
    </p:spTree>
    <p:extLst>
      <p:ext uri="{BB962C8B-B14F-4D97-AF65-F5344CB8AC3E}">
        <p14:creationId xmlns:p14="http://schemas.microsoft.com/office/powerpoint/2010/main" val="466629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53483" y="3882325"/>
            <a:ext cx="5056939" cy="2853011"/>
          </a:xfrm>
          <a:prstGeom prst="rect">
            <a:avLst/>
          </a:prstGeom>
          <a:gradFill flip="none" rotWithShape="1">
            <a:gsLst>
              <a:gs pos="62000">
                <a:srgbClr val="B99555"/>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2" name="Content Placeholder 1"/>
          <p:cNvSpPr>
            <a:spLocks noGrp="1"/>
          </p:cNvSpPr>
          <p:nvPr>
            <p:ph idx="1"/>
          </p:nvPr>
        </p:nvSpPr>
        <p:spPr>
          <a:xfrm>
            <a:off x="514714" y="1521530"/>
            <a:ext cx="6091882" cy="1589420"/>
          </a:xfrm>
        </p:spPr>
        <p:txBody>
          <a:bodyPr/>
          <a:lstStyle/>
          <a:p>
            <a:r>
              <a:rPr kumimoji="1" lang="en-GB" altLang="ja-JP" sz="2400"/>
              <a:t>The Secretariat applies the </a:t>
            </a:r>
            <a:r>
              <a:rPr kumimoji="1" lang="en-GB" altLang="ja-JP" sz="2400">
                <a:solidFill>
                  <a:srgbClr val="B99555"/>
                </a:solidFill>
              </a:rPr>
              <a:t>assessment criteria</a:t>
            </a:r>
            <a:r>
              <a:rPr kumimoji="1" lang="en-GB" altLang="ja-JP" sz="2400"/>
              <a:t> adopted by the Assembly. </a:t>
            </a:r>
          </a:p>
          <a:p>
            <a:r>
              <a:rPr kumimoji="1" lang="en-GB" altLang="ja-JP" sz="2400"/>
              <a:t>If a </a:t>
            </a:r>
            <a:r>
              <a:rPr kumimoji="1" lang="en-GB" altLang="ja-JP" sz="2400">
                <a:solidFill>
                  <a:srgbClr val="B99555"/>
                </a:solidFill>
              </a:rPr>
              <a:t>matter of principle</a:t>
            </a:r>
            <a:r>
              <a:rPr kumimoji="1" lang="en-GB" altLang="ja-JP" sz="2400"/>
              <a:t> arises, it is brought to the governing </a:t>
            </a:r>
            <a:r>
              <a:rPr lang="en-GB" altLang="ja-JP" sz="2400"/>
              <a:t>b</a:t>
            </a:r>
            <a:r>
              <a:rPr kumimoji="1" lang="en-GB" altLang="ja-JP" sz="2400"/>
              <a:t>odies for a decision.</a:t>
            </a:r>
            <a:endParaRPr kumimoji="1" lang="ja-JP" altLang="en-US" sz="2400"/>
          </a:p>
        </p:txBody>
      </p:sp>
      <p:sp>
        <p:nvSpPr>
          <p:cNvPr id="3" name="Title 2"/>
          <p:cNvSpPr>
            <a:spLocks noGrp="1"/>
          </p:cNvSpPr>
          <p:nvPr>
            <p:ph type="title"/>
          </p:nvPr>
        </p:nvSpPr>
        <p:spPr/>
        <p:txBody>
          <a:bodyPr/>
          <a:lstStyle/>
          <a:p>
            <a:r>
              <a:rPr kumimoji="1" lang="en-GB" altLang="ja-JP"/>
              <a:t>Functions of the Secretariat</a:t>
            </a:r>
            <a:endParaRPr kumimoji="1" lang="ja-JP" altLang="en-US"/>
          </a:p>
        </p:txBody>
      </p:sp>
      <p:sp>
        <p:nvSpPr>
          <p:cNvPr id="4" name="Text Placeholder 3"/>
          <p:cNvSpPr>
            <a:spLocks noGrp="1"/>
          </p:cNvSpPr>
          <p:nvPr>
            <p:ph type="body" sz="quarter" idx="10"/>
          </p:nvPr>
        </p:nvSpPr>
        <p:spPr/>
        <p:txBody>
          <a:bodyPr/>
          <a:lstStyle/>
          <a:p>
            <a:r>
              <a:rPr kumimoji="1" lang="en-GB" altLang="ja-JP"/>
              <a:t>Handling of claims</a:t>
            </a:r>
            <a:endParaRPr kumimoji="1" lang="ja-JP" altLang="en-US"/>
          </a:p>
        </p:txBody>
      </p:sp>
      <p:grpSp>
        <p:nvGrpSpPr>
          <p:cNvPr id="20" name="Group 19"/>
          <p:cNvGrpSpPr/>
          <p:nvPr/>
        </p:nvGrpSpPr>
        <p:grpSpPr>
          <a:xfrm>
            <a:off x="5429823" y="4194465"/>
            <a:ext cx="1589192" cy="2213891"/>
            <a:chOff x="5116616" y="3512639"/>
            <a:chExt cx="1553726" cy="2787805"/>
          </a:xfrm>
        </p:grpSpPr>
        <p:sp>
          <p:nvSpPr>
            <p:cNvPr id="8" name="TextBox 7"/>
            <p:cNvSpPr txBox="1"/>
            <p:nvPr/>
          </p:nvSpPr>
          <p:spPr>
            <a:xfrm>
              <a:off x="5116616" y="4149722"/>
              <a:ext cx="1553726" cy="15890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altLang="ja-JP" sz="2200" b="0" i="0" u="none" strike="noStrike" kern="1200" cap="none" spc="0" normalizeH="0" baseline="0" noProof="0">
                  <a:ln>
                    <a:noFill/>
                  </a:ln>
                  <a:solidFill>
                    <a:srgbClr val="738E9E"/>
                  </a:solidFill>
                  <a:effectLst/>
                  <a:uLnTx/>
                  <a:uFillTx/>
                  <a:latin typeface="Calibri" panose="020F0502020204030204"/>
                  <a:ea typeface="ＭＳ Ｐゴシック" panose="020B0600070205080204" pitchFamily="34" charset="-128"/>
                  <a:cs typeface="+mn-cs"/>
                </a:rPr>
                <a:t>Secretariat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altLang="ja-JP" b="0" i="0" u="none" strike="noStrike" kern="1200" cap="none" spc="0" normalizeH="0" baseline="0" noProof="0">
                <a:ln>
                  <a:noFill/>
                </a:ln>
                <a:solidFill>
                  <a:srgbClr val="738E9E"/>
                </a:solidFill>
                <a:effectLst/>
                <a:uLnTx/>
                <a:uFillTx/>
                <a:latin typeface="Calibri" panose="020F0502020204030204"/>
                <a:ea typeface="ＭＳ Ｐゴシック"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altLang="ja-JP" b="0" i="0" u="none" strike="noStrike" kern="1200" cap="none" spc="0" normalizeH="0" baseline="0" noProof="0">
                  <a:ln>
                    <a:noFill/>
                  </a:ln>
                  <a:solidFill>
                    <a:srgbClr val="738E9E"/>
                  </a:solidFill>
                  <a:effectLst/>
                  <a:uLnTx/>
                  <a:uFillTx/>
                  <a:latin typeface="Calibri" panose="020F0502020204030204"/>
                  <a:ea typeface="ＭＳ Ｐゴシック" panose="020B0600070205080204" pitchFamily="34" charset="-128"/>
                  <a:cs typeface="+mn-cs"/>
                </a:rPr>
                <a:t>Management of incident</a:t>
              </a:r>
            </a:p>
          </p:txBody>
        </p:sp>
        <p:sp>
          <p:nvSpPr>
            <p:cNvPr id="14" name="Rounded Rectangle 13"/>
            <p:cNvSpPr/>
            <p:nvPr/>
          </p:nvSpPr>
          <p:spPr>
            <a:xfrm>
              <a:off x="5225516" y="3512639"/>
              <a:ext cx="1354316" cy="2787805"/>
            </a:xfrm>
            <a:prstGeom prst="roundRect">
              <a:avLst/>
            </a:prstGeom>
            <a:noFill/>
            <a:ln w="25400">
              <a:solidFill>
                <a:srgbClr val="D0D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grpSp>
      <p:grpSp>
        <p:nvGrpSpPr>
          <p:cNvPr id="21" name="Group 20"/>
          <p:cNvGrpSpPr/>
          <p:nvPr/>
        </p:nvGrpSpPr>
        <p:grpSpPr>
          <a:xfrm>
            <a:off x="7325125" y="4198184"/>
            <a:ext cx="1479395" cy="2145164"/>
            <a:chOff x="7325125" y="3516357"/>
            <a:chExt cx="1479395" cy="2787805"/>
          </a:xfrm>
        </p:grpSpPr>
        <p:sp>
          <p:nvSpPr>
            <p:cNvPr id="9" name="TextBox 8"/>
            <p:cNvSpPr txBox="1"/>
            <p:nvPr/>
          </p:nvSpPr>
          <p:spPr>
            <a:xfrm>
              <a:off x="7325125" y="3884087"/>
              <a:ext cx="1479395"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altLang="ja-JP" sz="2200" b="0" i="0" u="none" strike="noStrike" kern="1200" cap="none" spc="0" normalizeH="0" baseline="0" noProof="0">
                  <a:ln>
                    <a:noFill/>
                  </a:ln>
                  <a:solidFill>
                    <a:srgbClr val="738E9E"/>
                  </a:solidFill>
                  <a:effectLst/>
                  <a:uLnTx/>
                  <a:uFillTx/>
                  <a:latin typeface="Calibri" panose="020F0502020204030204"/>
                  <a:ea typeface="ＭＳ Ｐゴシック" panose="020B0600070205080204" pitchFamily="34" charset="-128"/>
                  <a:cs typeface="+mn-cs"/>
                </a:rPr>
                <a:t>Governing bodies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altLang="ja-JP" sz="2200" b="0" i="0" u="none" strike="noStrike" kern="1200" cap="none" spc="0" normalizeH="0" baseline="0" noProof="0">
                <a:ln>
                  <a:noFill/>
                </a:ln>
                <a:solidFill>
                  <a:srgbClr val="738E9E"/>
                </a:solidFill>
                <a:effectLst/>
                <a:uLnTx/>
                <a:uFillTx/>
                <a:latin typeface="Calibri" panose="020F0502020204030204"/>
                <a:ea typeface="ＭＳ Ｐゴシック"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altLang="ja-JP" b="0" i="0" u="none" strike="noStrike" kern="1200" cap="none" spc="0" normalizeH="0" baseline="0" noProof="0">
                  <a:ln>
                    <a:noFill/>
                  </a:ln>
                  <a:solidFill>
                    <a:srgbClr val="738E9E"/>
                  </a:solidFill>
                  <a:effectLst/>
                  <a:uLnTx/>
                  <a:uFillTx/>
                  <a:latin typeface="Calibri" panose="020F0502020204030204"/>
                  <a:ea typeface="ＭＳ Ｐゴシック" panose="020B0600070205080204" pitchFamily="34" charset="-128"/>
                  <a:cs typeface="+mn-cs"/>
                </a:rPr>
                <a:t>Decision making</a:t>
              </a:r>
              <a:endParaRPr kumimoji="1" lang="ja-JP" altLang="en-US" b="0" i="0" u="none" strike="noStrike" kern="1200" cap="none" spc="0" normalizeH="0" baseline="0" noProof="0">
                <a:ln>
                  <a:noFill/>
                </a:ln>
                <a:solidFill>
                  <a:srgbClr val="738E9E"/>
                </a:solidFill>
                <a:effectLst/>
                <a:uLnTx/>
                <a:uFillTx/>
                <a:latin typeface="Calibri" panose="020F0502020204030204"/>
                <a:ea typeface="ＭＳ Ｐゴシック" panose="020B0600070205080204" pitchFamily="34" charset="-128"/>
                <a:cs typeface="+mn-cs"/>
              </a:endParaRPr>
            </a:p>
          </p:txBody>
        </p:sp>
        <p:sp>
          <p:nvSpPr>
            <p:cNvPr id="15" name="Rounded Rectangle 14"/>
            <p:cNvSpPr/>
            <p:nvPr/>
          </p:nvSpPr>
          <p:spPr>
            <a:xfrm>
              <a:off x="7377691" y="3516357"/>
              <a:ext cx="1354316" cy="2787805"/>
            </a:xfrm>
            <a:prstGeom prst="roundRect">
              <a:avLst/>
            </a:prstGeom>
            <a:noFill/>
            <a:ln w="25400">
              <a:solidFill>
                <a:srgbClr val="D0D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grpSp>
      <p:grpSp>
        <p:nvGrpSpPr>
          <p:cNvPr id="27" name="Group 26"/>
          <p:cNvGrpSpPr/>
          <p:nvPr/>
        </p:nvGrpSpPr>
        <p:grpSpPr>
          <a:xfrm>
            <a:off x="6630484" y="4642229"/>
            <a:ext cx="959004" cy="1289959"/>
            <a:chOff x="6532751" y="4081348"/>
            <a:chExt cx="959004" cy="1676400"/>
          </a:xfrm>
        </p:grpSpPr>
        <p:sp>
          <p:nvSpPr>
            <p:cNvPr id="24" name="Right Arrow 23"/>
            <p:cNvSpPr/>
            <p:nvPr/>
          </p:nvSpPr>
          <p:spPr>
            <a:xfrm>
              <a:off x="6791732" y="4081348"/>
              <a:ext cx="585959" cy="1676400"/>
            </a:xfrm>
            <a:prstGeom prst="rightArrow">
              <a:avLst>
                <a:gd name="adj1" fmla="val 59756"/>
                <a:gd name="adj2" fmla="val 63399"/>
              </a:avLst>
            </a:prstGeom>
            <a:solidFill>
              <a:srgbClr val="027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25" name="TextBox 24"/>
            <p:cNvSpPr txBox="1"/>
            <p:nvPr/>
          </p:nvSpPr>
          <p:spPr>
            <a:xfrm>
              <a:off x="6532751" y="4631745"/>
              <a:ext cx="959004" cy="599969"/>
            </a:xfrm>
            <a:prstGeom prst="rect">
              <a:avLst/>
            </a:prstGeom>
            <a:noFill/>
            <a:scene3d>
              <a:camera prst="orthographicFront">
                <a:rot lat="0" lon="0" rev="16200000"/>
              </a:camera>
              <a:lightRig rig="threePt" dir="t"/>
            </a:scene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altLang="ja-JP" sz="12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rPr>
                <a:t>Matters of principle</a:t>
              </a:r>
            </a:p>
          </p:txBody>
        </p:sp>
      </p:grpSp>
      <p:sp>
        <p:nvSpPr>
          <p:cNvPr id="10" name="Rounded Rectangle 9"/>
          <p:cNvSpPr/>
          <p:nvPr/>
        </p:nvSpPr>
        <p:spPr>
          <a:xfrm>
            <a:off x="538313" y="4198180"/>
            <a:ext cx="1354316" cy="2145164"/>
          </a:xfrm>
          <a:prstGeom prst="roundRect">
            <a:avLst/>
          </a:prstGeom>
          <a:solidFill>
            <a:schemeClr val="bg1"/>
          </a:solidFill>
          <a:ln w="25400">
            <a:solidFill>
              <a:srgbClr val="D0D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5" name="TextBox 4"/>
          <p:cNvSpPr txBox="1"/>
          <p:nvPr/>
        </p:nvSpPr>
        <p:spPr>
          <a:xfrm>
            <a:off x="538313" y="5070775"/>
            <a:ext cx="1354316" cy="430887"/>
          </a:xfrm>
          <a:prstGeom prst="rect">
            <a:avLst/>
          </a:prstGeom>
          <a:noFill/>
          <a:scene3d>
            <a:camera prst="orthographicFront">
              <a:rot lat="0" lon="0" rev="0"/>
            </a:camera>
            <a:lightRig rig="threePt" dir="t"/>
          </a:scene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altLang="ja-JP" sz="2200" b="0" i="0" u="none" strike="noStrike" kern="1200" cap="none" spc="0" normalizeH="0" baseline="0" noProof="0">
                <a:ln>
                  <a:noFill/>
                </a:ln>
                <a:solidFill>
                  <a:srgbClr val="738E9E"/>
                </a:solidFill>
                <a:effectLst/>
                <a:uLnTx/>
                <a:uFillTx/>
                <a:latin typeface="Calibri" panose="020F0502020204030204"/>
                <a:ea typeface="ＭＳ Ｐゴシック" panose="020B0600070205080204" pitchFamily="34" charset="-128"/>
                <a:cs typeface="+mn-cs"/>
              </a:rPr>
              <a:t>Claimants</a:t>
            </a:r>
            <a:endParaRPr kumimoji="1" lang="ja-JP" altLang="en-US" sz="2200" b="0" i="0" u="none" strike="noStrike" kern="1200" cap="none" spc="0" normalizeH="0" baseline="0" noProof="0">
              <a:ln>
                <a:noFill/>
              </a:ln>
              <a:solidFill>
                <a:srgbClr val="738E9E"/>
              </a:solidFill>
              <a:effectLst/>
              <a:uLnTx/>
              <a:uFillTx/>
              <a:latin typeface="Calibri" panose="020F0502020204030204"/>
              <a:ea typeface="ＭＳ Ｐゴシック" panose="020B0600070205080204" pitchFamily="34" charset="-128"/>
              <a:cs typeface="+mn-cs"/>
            </a:endParaRPr>
          </a:p>
        </p:txBody>
      </p:sp>
      <p:sp>
        <p:nvSpPr>
          <p:cNvPr id="33" name="TextBox 32"/>
          <p:cNvSpPr txBox="1"/>
          <p:nvPr/>
        </p:nvSpPr>
        <p:spPr>
          <a:xfrm>
            <a:off x="2824322" y="6322182"/>
            <a:ext cx="223832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altLang="ja-JP" sz="22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rPr>
              <a:t>Member State</a:t>
            </a:r>
            <a:endParaRPr kumimoji="1" lang="ja-JP" altLang="en-US" sz="22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13" name="TextBox 12"/>
          <p:cNvSpPr txBox="1"/>
          <p:nvPr/>
        </p:nvSpPr>
        <p:spPr>
          <a:xfrm>
            <a:off x="5652655" y="6293527"/>
            <a:ext cx="3158836" cy="430887"/>
          </a:xfrm>
          <a:prstGeom prst="rect">
            <a:avLst/>
          </a:prstGeom>
          <a:gradFill flip="none" rotWithShape="1">
            <a:gsLst>
              <a:gs pos="0">
                <a:srgbClr val="B99555">
                  <a:shade val="30000"/>
                  <a:satMod val="115000"/>
                </a:srgbClr>
              </a:gs>
              <a:gs pos="50000">
                <a:srgbClr val="B99555">
                  <a:shade val="67500"/>
                  <a:satMod val="115000"/>
                </a:srgbClr>
              </a:gs>
              <a:gs pos="100000">
                <a:srgbClr val="B99555">
                  <a:shade val="100000"/>
                  <a:satMod val="115000"/>
                </a:srgbClr>
              </a:gs>
            </a:gsLst>
            <a:path path="circle">
              <a:fillToRect l="100000" t="100000"/>
            </a:path>
            <a:tileRect r="-100000" b="-100000"/>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GB" altLang="ja-JP" sz="2200" b="0" i="0" u="none" strike="noStrike" kern="1200" cap="none" spc="0" normalizeH="0" baseline="0" noProof="0">
                <a:ln>
                  <a:noFill/>
                </a:ln>
                <a:solidFill>
                  <a:schemeClr val="bg1"/>
                </a:solidFill>
                <a:effectLst/>
                <a:uLnTx/>
                <a:uFillTx/>
                <a:latin typeface="Calibri" panose="020F0502020204030204"/>
                <a:ea typeface="ＭＳ Ｐゴシック" panose="020B0600070205080204" pitchFamily="34" charset="-128"/>
                <a:cs typeface="+mn-cs"/>
              </a:rPr>
              <a:t>IOPC Funds Headquarters</a:t>
            </a:r>
            <a:endParaRPr kumimoji="1" lang="ja-JP" altLang="en-US" sz="2200" b="0" i="0" u="none" strike="noStrike" kern="1200" cap="none" spc="0" normalizeH="0" baseline="0" noProof="0">
              <a:ln>
                <a:noFill/>
              </a:ln>
              <a:solidFill>
                <a:schemeClr val="bg1"/>
              </a:solidFill>
              <a:effectLst/>
              <a:uLnTx/>
              <a:uFillTx/>
              <a:latin typeface="Calibri" panose="020F0502020204030204"/>
              <a:ea typeface="ＭＳ Ｐゴシック" panose="020B0600070205080204" pitchFamily="34" charset="-128"/>
              <a:cs typeface="+mn-cs"/>
            </a:endParaRPr>
          </a:p>
        </p:txBody>
      </p:sp>
      <p:grpSp>
        <p:nvGrpSpPr>
          <p:cNvPr id="39" name="Group 38"/>
          <p:cNvGrpSpPr/>
          <p:nvPr/>
        </p:nvGrpSpPr>
        <p:grpSpPr>
          <a:xfrm>
            <a:off x="2407992" y="4194466"/>
            <a:ext cx="2385009" cy="2145164"/>
            <a:chOff x="2407992" y="3319355"/>
            <a:chExt cx="2385009" cy="2787805"/>
          </a:xfrm>
        </p:grpSpPr>
        <p:sp>
          <p:nvSpPr>
            <p:cNvPr id="16" name="Rounded Rectangle 15"/>
            <p:cNvSpPr/>
            <p:nvPr/>
          </p:nvSpPr>
          <p:spPr>
            <a:xfrm>
              <a:off x="2407992" y="3319355"/>
              <a:ext cx="2364727" cy="2787805"/>
            </a:xfrm>
            <a:prstGeom prst="roundRect">
              <a:avLst>
                <a:gd name="adj" fmla="val 8179"/>
              </a:avLst>
            </a:prstGeom>
            <a:solidFill>
              <a:schemeClr val="bg1"/>
            </a:solidFill>
            <a:ln w="25400">
              <a:solidFill>
                <a:srgbClr val="D0D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17" name="TextBox 16"/>
            <p:cNvSpPr txBox="1"/>
            <p:nvPr/>
          </p:nvSpPr>
          <p:spPr>
            <a:xfrm>
              <a:off x="2534394" y="3342997"/>
              <a:ext cx="2104510" cy="9999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altLang="ja-JP" sz="2200" b="0" i="0" u="none" strike="noStrike" kern="1200" cap="none" spc="0" normalizeH="0" baseline="0" noProof="0">
                  <a:ln>
                    <a:noFill/>
                  </a:ln>
                  <a:solidFill>
                    <a:srgbClr val="738E9E"/>
                  </a:solidFill>
                  <a:effectLst/>
                  <a:uLnTx/>
                  <a:uFillTx/>
                  <a:latin typeface="Calibri" panose="020F0502020204030204"/>
                  <a:ea typeface="ＭＳ Ｐゴシック" panose="020B0600070205080204" pitchFamily="34" charset="-128"/>
                  <a:cs typeface="+mn-cs"/>
                </a:rPr>
                <a:t>Local Claims Handling Office</a:t>
              </a:r>
            </a:p>
          </p:txBody>
        </p:sp>
        <p:grpSp>
          <p:nvGrpSpPr>
            <p:cNvPr id="18" name="Group 17"/>
            <p:cNvGrpSpPr/>
            <p:nvPr/>
          </p:nvGrpSpPr>
          <p:grpSpPr>
            <a:xfrm>
              <a:off x="2489790" y="4631493"/>
              <a:ext cx="2303211" cy="1360428"/>
              <a:chOff x="2489790" y="4631493"/>
              <a:chExt cx="2303211" cy="1360428"/>
            </a:xfrm>
          </p:grpSpPr>
          <p:sp>
            <p:nvSpPr>
              <p:cNvPr id="6" name="TextBox 5"/>
              <p:cNvSpPr txBox="1"/>
              <p:nvPr/>
            </p:nvSpPr>
            <p:spPr>
              <a:xfrm>
                <a:off x="2495813" y="4943849"/>
                <a:ext cx="107654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altLang="ja-JP" sz="2200" b="0" i="0" u="none" strike="noStrike" kern="1200" cap="none" spc="0" normalizeH="0" baseline="0" noProof="0">
                    <a:ln>
                      <a:noFill/>
                    </a:ln>
                    <a:solidFill>
                      <a:srgbClr val="738E9E"/>
                    </a:solidFill>
                    <a:effectLst/>
                    <a:uLnTx/>
                    <a:uFillTx/>
                    <a:latin typeface="Calibri" panose="020F0502020204030204"/>
                    <a:ea typeface="ＭＳ Ｐゴシック" panose="020B0600070205080204" pitchFamily="34" charset="-128"/>
                    <a:cs typeface="+mn-cs"/>
                  </a:rPr>
                  <a:t>Fund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altLang="ja-JP" sz="2200" b="0" i="0" u="none" strike="noStrike" kern="1200" cap="none" spc="0" normalizeH="0" baseline="0" noProof="0">
                    <a:ln>
                      <a:noFill/>
                    </a:ln>
                    <a:solidFill>
                      <a:srgbClr val="738E9E"/>
                    </a:solidFill>
                    <a:effectLst/>
                    <a:uLnTx/>
                    <a:uFillTx/>
                    <a:latin typeface="Calibri" panose="020F0502020204030204"/>
                    <a:ea typeface="ＭＳ Ｐゴシック" panose="020B0600070205080204" pitchFamily="34" charset="-128"/>
                    <a:cs typeface="+mn-cs"/>
                  </a:rPr>
                  <a:t>lawyers</a:t>
                </a:r>
                <a:endParaRPr kumimoji="1" lang="ja-JP" altLang="en-US" sz="2200" b="0" i="0" u="none" strike="noStrike" kern="1200" cap="none" spc="0" normalizeH="0" baseline="0" noProof="0">
                  <a:ln>
                    <a:noFill/>
                  </a:ln>
                  <a:solidFill>
                    <a:srgbClr val="738E9E"/>
                  </a:solidFill>
                  <a:effectLst/>
                  <a:uLnTx/>
                  <a:uFillTx/>
                  <a:latin typeface="Calibri" panose="020F0502020204030204"/>
                  <a:ea typeface="ＭＳ Ｐゴシック" panose="020B0600070205080204" pitchFamily="34" charset="-128"/>
                  <a:cs typeface="+mn-cs"/>
                </a:endParaRPr>
              </a:p>
            </p:txBody>
          </p:sp>
          <p:sp>
            <p:nvSpPr>
              <p:cNvPr id="12" name="Rounded Rectangle 11"/>
              <p:cNvSpPr/>
              <p:nvPr/>
            </p:nvSpPr>
            <p:spPr>
              <a:xfrm>
                <a:off x="2489790" y="4631494"/>
                <a:ext cx="1078600" cy="1360427"/>
              </a:xfrm>
              <a:prstGeom prst="roundRect">
                <a:avLst/>
              </a:prstGeom>
              <a:noFill/>
              <a:ln w="25400">
                <a:solidFill>
                  <a:srgbClr val="D0D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7" name="TextBox 6"/>
              <p:cNvSpPr txBox="1"/>
              <p:nvPr/>
            </p:nvSpPr>
            <p:spPr>
              <a:xfrm>
                <a:off x="3560655" y="4945816"/>
                <a:ext cx="123234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altLang="ja-JP" sz="2200" b="0" i="0" u="none" strike="noStrike" kern="1200" cap="none" spc="0" normalizeH="0" baseline="0" noProof="0">
                    <a:ln>
                      <a:noFill/>
                    </a:ln>
                    <a:solidFill>
                      <a:srgbClr val="738E9E"/>
                    </a:solidFill>
                    <a:effectLst/>
                    <a:uLnTx/>
                    <a:uFillTx/>
                    <a:latin typeface="Calibri" panose="020F0502020204030204"/>
                    <a:ea typeface="ＭＳ Ｐゴシック" panose="020B0600070205080204" pitchFamily="34" charset="-128"/>
                    <a:cs typeface="+mn-cs"/>
                  </a:rPr>
                  <a:t>Technical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altLang="ja-JP" sz="2200" b="0" i="0" u="none" strike="noStrike" kern="1200" cap="none" spc="0" normalizeH="0" baseline="0" noProof="0">
                    <a:ln>
                      <a:noFill/>
                    </a:ln>
                    <a:solidFill>
                      <a:srgbClr val="738E9E"/>
                    </a:solidFill>
                    <a:effectLst/>
                    <a:uLnTx/>
                    <a:uFillTx/>
                    <a:latin typeface="Calibri" panose="020F0502020204030204"/>
                    <a:ea typeface="ＭＳ Ｐゴシック" panose="020B0600070205080204" pitchFamily="34" charset="-128"/>
                    <a:cs typeface="+mn-cs"/>
                  </a:rPr>
                  <a:t>experts</a:t>
                </a:r>
                <a:endParaRPr kumimoji="1" lang="ja-JP" altLang="en-US" sz="2200" b="0" i="0" u="none" strike="noStrike" kern="1200" cap="none" spc="0" normalizeH="0" baseline="0" noProof="0">
                  <a:ln>
                    <a:noFill/>
                  </a:ln>
                  <a:solidFill>
                    <a:srgbClr val="738E9E"/>
                  </a:solidFill>
                  <a:effectLst/>
                  <a:uLnTx/>
                  <a:uFillTx/>
                  <a:latin typeface="Calibri" panose="020F0502020204030204"/>
                  <a:ea typeface="ＭＳ Ｐゴシック" panose="020B0600070205080204" pitchFamily="34" charset="-128"/>
                  <a:cs typeface="+mn-cs"/>
                </a:endParaRPr>
              </a:p>
            </p:txBody>
          </p:sp>
          <p:sp>
            <p:nvSpPr>
              <p:cNvPr id="36" name="Rounded Rectangle 35"/>
              <p:cNvSpPr/>
              <p:nvPr/>
            </p:nvSpPr>
            <p:spPr>
              <a:xfrm>
                <a:off x="3623822" y="4631493"/>
                <a:ext cx="1078600" cy="1360427"/>
              </a:xfrm>
              <a:prstGeom prst="roundRect">
                <a:avLst/>
              </a:prstGeom>
              <a:noFill/>
              <a:ln w="25400">
                <a:solidFill>
                  <a:srgbClr val="D0D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grpSp>
        <p:sp>
          <p:nvSpPr>
            <p:cNvPr id="38" name="Up-Down Arrow 37"/>
            <p:cNvSpPr/>
            <p:nvPr/>
          </p:nvSpPr>
          <p:spPr>
            <a:xfrm>
              <a:off x="3114907" y="4263494"/>
              <a:ext cx="973873" cy="334553"/>
            </a:xfrm>
            <a:prstGeom prst="upDownArrow">
              <a:avLst>
                <a:gd name="adj1" fmla="val 54580"/>
                <a:gd name="adj2" fmla="val 3444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grpSp>
      <p:grpSp>
        <p:nvGrpSpPr>
          <p:cNvPr id="40" name="Group 39"/>
          <p:cNvGrpSpPr/>
          <p:nvPr/>
        </p:nvGrpSpPr>
        <p:grpSpPr>
          <a:xfrm>
            <a:off x="1715595" y="4638707"/>
            <a:ext cx="779932" cy="1289959"/>
            <a:chOff x="1715595" y="3888064"/>
            <a:chExt cx="779932" cy="1676400"/>
          </a:xfrm>
        </p:grpSpPr>
        <p:sp>
          <p:nvSpPr>
            <p:cNvPr id="22" name="Right Arrow 21"/>
            <p:cNvSpPr/>
            <p:nvPr/>
          </p:nvSpPr>
          <p:spPr>
            <a:xfrm>
              <a:off x="1907497" y="3888064"/>
              <a:ext cx="500495" cy="1676400"/>
            </a:xfrm>
            <a:prstGeom prst="rightArrow">
              <a:avLst>
                <a:gd name="adj1" fmla="val 59756"/>
                <a:gd name="adj2" fmla="val 72280"/>
              </a:avLst>
            </a:prstGeom>
            <a:solidFill>
              <a:srgbClr val="027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23" name="TextBox 22"/>
            <p:cNvSpPr txBox="1"/>
            <p:nvPr/>
          </p:nvSpPr>
          <p:spPr>
            <a:xfrm>
              <a:off x="1715595" y="4550837"/>
              <a:ext cx="779932" cy="338554"/>
            </a:xfrm>
            <a:prstGeom prst="rect">
              <a:avLst/>
            </a:prstGeom>
            <a:noFill/>
            <a:scene3d>
              <a:camera prst="orthographicFront">
                <a:rot lat="0" lon="0" rev="16200000"/>
              </a:camera>
              <a:lightRig rig="threePt" dir="t"/>
            </a:scene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altLang="ja-JP" sz="16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rPr>
                <a:t>Claims</a:t>
              </a:r>
              <a:endParaRPr kumimoji="1" lang="ja-JP" altLang="en-US" sz="16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grpSp>
      <p:pic>
        <p:nvPicPr>
          <p:cNvPr id="30" name="Picture 29">
            <a:extLst>
              <a:ext uri="{FF2B5EF4-FFF2-40B4-BE49-F238E27FC236}">
                <a16:creationId xmlns:a16="http://schemas.microsoft.com/office/drawing/2014/main" id="{0E28EBB6-49A8-41F9-AF62-BE74D6164A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2285" y="1192163"/>
            <a:ext cx="2007516" cy="2838924"/>
          </a:xfrm>
          <a:prstGeom prst="rect">
            <a:avLst/>
          </a:prstGeom>
        </p:spPr>
      </p:pic>
      <p:grpSp>
        <p:nvGrpSpPr>
          <p:cNvPr id="34" name="Group 33">
            <a:extLst>
              <a:ext uri="{FF2B5EF4-FFF2-40B4-BE49-F238E27FC236}">
                <a16:creationId xmlns:a16="http://schemas.microsoft.com/office/drawing/2014/main" id="{8DB87EFF-7C12-44FC-BEB3-6DB089F43B1F}"/>
              </a:ext>
            </a:extLst>
          </p:cNvPr>
          <p:cNvGrpSpPr/>
          <p:nvPr/>
        </p:nvGrpSpPr>
        <p:grpSpPr>
          <a:xfrm rot="10800000">
            <a:off x="4703196" y="5223969"/>
            <a:ext cx="882253" cy="1289959"/>
            <a:chOff x="1684335" y="3888064"/>
            <a:chExt cx="882253" cy="1676400"/>
          </a:xfrm>
        </p:grpSpPr>
        <p:sp>
          <p:nvSpPr>
            <p:cNvPr id="35" name="Right Arrow 21">
              <a:extLst>
                <a:ext uri="{FF2B5EF4-FFF2-40B4-BE49-F238E27FC236}">
                  <a16:creationId xmlns:a16="http://schemas.microsoft.com/office/drawing/2014/main" id="{C5ED6D65-16EC-4428-AFD8-1D2EF6CAA0A3}"/>
                </a:ext>
              </a:extLst>
            </p:cNvPr>
            <p:cNvSpPr/>
            <p:nvPr/>
          </p:nvSpPr>
          <p:spPr>
            <a:xfrm>
              <a:off x="1907497" y="3888064"/>
              <a:ext cx="500495" cy="1676400"/>
            </a:xfrm>
            <a:prstGeom prst="rightArrow">
              <a:avLst>
                <a:gd name="adj1" fmla="val 59756"/>
                <a:gd name="adj2" fmla="val 72280"/>
              </a:avLst>
            </a:prstGeom>
            <a:solidFill>
              <a:srgbClr val="027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37" name="TextBox 36">
              <a:extLst>
                <a:ext uri="{FF2B5EF4-FFF2-40B4-BE49-F238E27FC236}">
                  <a16:creationId xmlns:a16="http://schemas.microsoft.com/office/drawing/2014/main" id="{6BEC2234-3F12-48A9-89DE-296FCEE3EAB3}"/>
                </a:ext>
              </a:extLst>
            </p:cNvPr>
            <p:cNvSpPr txBox="1"/>
            <p:nvPr/>
          </p:nvSpPr>
          <p:spPr>
            <a:xfrm>
              <a:off x="1684335" y="4450128"/>
              <a:ext cx="882253" cy="539971"/>
            </a:xfrm>
            <a:prstGeom prst="rect">
              <a:avLst/>
            </a:prstGeom>
            <a:noFill/>
            <a:scene3d>
              <a:camera prst="orthographicFront">
                <a:rot lat="0" lon="0" rev="16200000"/>
              </a:camera>
              <a:lightRig rig="threePt" dir="t"/>
            </a:scene3d>
          </p:spPr>
          <p:txBody>
            <a:bodyPr wrap="square" rtlCol="0">
              <a:spAutoFit/>
            </a:bodyPr>
            <a:lstStyle/>
            <a:p>
              <a:pPr lvl="0" algn="ctr" defTabSz="914400">
                <a:defRPr/>
              </a:pPr>
              <a:r>
                <a:rPr kumimoji="1" lang="en-GB" altLang="ja-JP" sz="10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rPr>
                <a:t>Instruct supervise</a:t>
              </a:r>
              <a:endParaRPr kumimoji="1" lang="ja-JP" altLang="en-US" sz="10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grpSp>
      <p:grpSp>
        <p:nvGrpSpPr>
          <p:cNvPr id="41" name="Group 40">
            <a:extLst>
              <a:ext uri="{FF2B5EF4-FFF2-40B4-BE49-F238E27FC236}">
                <a16:creationId xmlns:a16="http://schemas.microsoft.com/office/drawing/2014/main" id="{CBD9367B-EA55-4A5F-9050-AC09EE371D0B}"/>
              </a:ext>
            </a:extLst>
          </p:cNvPr>
          <p:cNvGrpSpPr/>
          <p:nvPr/>
        </p:nvGrpSpPr>
        <p:grpSpPr>
          <a:xfrm>
            <a:off x="4667843" y="4149531"/>
            <a:ext cx="779932" cy="1289959"/>
            <a:chOff x="1705586" y="3888064"/>
            <a:chExt cx="779932" cy="1676400"/>
          </a:xfrm>
        </p:grpSpPr>
        <p:sp>
          <p:nvSpPr>
            <p:cNvPr id="42" name="Right Arrow 21">
              <a:extLst>
                <a:ext uri="{FF2B5EF4-FFF2-40B4-BE49-F238E27FC236}">
                  <a16:creationId xmlns:a16="http://schemas.microsoft.com/office/drawing/2014/main" id="{17717614-78BD-42BB-9DF6-EAE9BD278601}"/>
                </a:ext>
              </a:extLst>
            </p:cNvPr>
            <p:cNvSpPr/>
            <p:nvPr/>
          </p:nvSpPr>
          <p:spPr>
            <a:xfrm>
              <a:off x="1907497" y="3888064"/>
              <a:ext cx="500495" cy="1676400"/>
            </a:xfrm>
            <a:prstGeom prst="rightArrow">
              <a:avLst>
                <a:gd name="adj1" fmla="val 59756"/>
                <a:gd name="adj2" fmla="val 72280"/>
              </a:avLst>
            </a:prstGeom>
            <a:solidFill>
              <a:srgbClr val="027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43" name="TextBox 42">
              <a:extLst>
                <a:ext uri="{FF2B5EF4-FFF2-40B4-BE49-F238E27FC236}">
                  <a16:creationId xmlns:a16="http://schemas.microsoft.com/office/drawing/2014/main" id="{4C27A85F-2BA5-4A95-9E5E-C021CED199EA}"/>
                </a:ext>
              </a:extLst>
            </p:cNvPr>
            <p:cNvSpPr txBox="1"/>
            <p:nvPr/>
          </p:nvSpPr>
          <p:spPr>
            <a:xfrm>
              <a:off x="1705586" y="4396843"/>
              <a:ext cx="779932" cy="599969"/>
            </a:xfrm>
            <a:prstGeom prst="rect">
              <a:avLst/>
            </a:prstGeom>
            <a:noFill/>
            <a:scene3d>
              <a:camera prst="orthographicFront">
                <a:rot lat="0" lon="0" rev="16200000"/>
              </a:camera>
              <a:lightRig rig="threePt" dir="t"/>
            </a:scene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altLang="ja-JP" sz="12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rPr>
                <a:t>Advice/ report</a:t>
              </a:r>
            </a:p>
          </p:txBody>
        </p:sp>
      </p:grpSp>
    </p:spTree>
    <p:extLst>
      <p:ext uri="{BB962C8B-B14F-4D97-AF65-F5344CB8AC3E}">
        <p14:creationId xmlns:p14="http://schemas.microsoft.com/office/powerpoint/2010/main" val="3683183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D00FA3CE-0A68-4754-87CF-57322587199E}"/>
              </a:ext>
            </a:extLst>
          </p:cNvPr>
          <p:cNvSpPr/>
          <p:nvPr/>
        </p:nvSpPr>
        <p:spPr>
          <a:xfrm>
            <a:off x="4770909" y="3089886"/>
            <a:ext cx="3968475" cy="1509204"/>
          </a:xfrm>
          <a:prstGeom prst="roundRect">
            <a:avLst/>
          </a:prstGeom>
          <a:noFill/>
          <a:ln>
            <a:solidFill>
              <a:srgbClr val="7B4D7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617663" algn="ctr"/>
            <a:r>
              <a:rPr lang="en-GB" sz="2000">
                <a:solidFill>
                  <a:srgbClr val="7B4D76"/>
                </a:solidFill>
              </a:rPr>
              <a:t>Economic losses in the tourism sector </a:t>
            </a:r>
          </a:p>
        </p:txBody>
      </p:sp>
      <p:sp>
        <p:nvSpPr>
          <p:cNvPr id="3" name="Text Placeholder 2">
            <a:extLst>
              <a:ext uri="{FF2B5EF4-FFF2-40B4-BE49-F238E27FC236}">
                <a16:creationId xmlns:a16="http://schemas.microsoft.com/office/drawing/2014/main" id="{D8558B06-DCDC-458E-B3A3-BD0F5001C3AF}"/>
              </a:ext>
            </a:extLst>
          </p:cNvPr>
          <p:cNvSpPr>
            <a:spLocks noGrp="1"/>
          </p:cNvSpPr>
          <p:nvPr>
            <p:ph type="body" sz="quarter" idx="10"/>
          </p:nvPr>
        </p:nvSpPr>
        <p:spPr>
          <a:xfrm>
            <a:off x="1059354" y="511890"/>
            <a:ext cx="6793728" cy="380587"/>
          </a:xfrm>
        </p:spPr>
        <p:txBody>
          <a:bodyPr/>
          <a:lstStyle/>
          <a:p>
            <a:r>
              <a:rPr lang="en-GB"/>
              <a:t>What is covered</a:t>
            </a:r>
          </a:p>
        </p:txBody>
      </p:sp>
      <p:sp>
        <p:nvSpPr>
          <p:cNvPr id="4" name="Title 3">
            <a:extLst>
              <a:ext uri="{FF2B5EF4-FFF2-40B4-BE49-F238E27FC236}">
                <a16:creationId xmlns:a16="http://schemas.microsoft.com/office/drawing/2014/main" id="{ED591434-64CE-4B33-870E-A9D183440BC9}"/>
              </a:ext>
            </a:extLst>
          </p:cNvPr>
          <p:cNvSpPr>
            <a:spLocks noGrp="1"/>
          </p:cNvSpPr>
          <p:nvPr>
            <p:ph type="title"/>
          </p:nvPr>
        </p:nvSpPr>
        <p:spPr>
          <a:xfrm>
            <a:off x="1059354" y="47769"/>
            <a:ext cx="6793728" cy="457348"/>
          </a:xfrm>
        </p:spPr>
        <p:txBody>
          <a:bodyPr/>
          <a:lstStyle/>
          <a:p>
            <a:r>
              <a:rPr lang="en-GB"/>
              <a:t>Types of claims </a:t>
            </a:r>
          </a:p>
        </p:txBody>
      </p:sp>
      <p:grpSp>
        <p:nvGrpSpPr>
          <p:cNvPr id="17" name="Group 16">
            <a:extLst>
              <a:ext uri="{FF2B5EF4-FFF2-40B4-BE49-F238E27FC236}">
                <a16:creationId xmlns:a16="http://schemas.microsoft.com/office/drawing/2014/main" id="{60C2F0D4-4FC6-449A-9A93-822AC223864D}"/>
              </a:ext>
            </a:extLst>
          </p:cNvPr>
          <p:cNvGrpSpPr/>
          <p:nvPr/>
        </p:nvGrpSpPr>
        <p:grpSpPr>
          <a:xfrm>
            <a:off x="404616" y="3084477"/>
            <a:ext cx="3968475" cy="1509204"/>
            <a:chOff x="404616" y="3273402"/>
            <a:chExt cx="3968475" cy="1509204"/>
          </a:xfrm>
        </p:grpSpPr>
        <p:sp>
          <p:nvSpPr>
            <p:cNvPr id="10" name="Rectangle: Rounded Corners 9">
              <a:extLst>
                <a:ext uri="{FF2B5EF4-FFF2-40B4-BE49-F238E27FC236}">
                  <a16:creationId xmlns:a16="http://schemas.microsoft.com/office/drawing/2014/main" id="{BE885ABD-88BF-46EF-BCDF-2BF13B501A6C}"/>
                </a:ext>
              </a:extLst>
            </p:cNvPr>
            <p:cNvSpPr/>
            <p:nvPr/>
          </p:nvSpPr>
          <p:spPr>
            <a:xfrm>
              <a:off x="404616" y="3273402"/>
              <a:ext cx="3968475" cy="150920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1881188" algn="ctr"/>
              <a:r>
                <a:rPr lang="en-GB" sz="2000">
                  <a:solidFill>
                    <a:srgbClr val="706F6F"/>
                  </a:solidFill>
                </a:rPr>
                <a:t>Property damage</a:t>
              </a:r>
            </a:p>
          </p:txBody>
        </p:sp>
        <p:pic>
          <p:nvPicPr>
            <p:cNvPr id="5" name="Picture 4">
              <a:extLst>
                <a:ext uri="{FF2B5EF4-FFF2-40B4-BE49-F238E27FC236}">
                  <a16:creationId xmlns:a16="http://schemas.microsoft.com/office/drawing/2014/main" id="{5EC41D69-2100-4767-852D-C7E8C9CF7F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048" y="3548267"/>
              <a:ext cx="1345005" cy="995663"/>
            </a:xfrm>
            <a:prstGeom prst="rect">
              <a:avLst/>
            </a:prstGeom>
          </p:spPr>
        </p:pic>
      </p:grpSp>
      <p:pic>
        <p:nvPicPr>
          <p:cNvPr id="6" name="Picture 5">
            <a:extLst>
              <a:ext uri="{FF2B5EF4-FFF2-40B4-BE49-F238E27FC236}">
                <a16:creationId xmlns:a16="http://schemas.microsoft.com/office/drawing/2014/main" id="{FAE249F5-88C7-4817-8904-D456E9307A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4324" y="3268859"/>
            <a:ext cx="1156170" cy="1140440"/>
          </a:xfrm>
          <a:prstGeom prst="rect">
            <a:avLst/>
          </a:prstGeom>
        </p:spPr>
      </p:pic>
      <p:grpSp>
        <p:nvGrpSpPr>
          <p:cNvPr id="13" name="Group 12">
            <a:extLst>
              <a:ext uri="{FF2B5EF4-FFF2-40B4-BE49-F238E27FC236}">
                <a16:creationId xmlns:a16="http://schemas.microsoft.com/office/drawing/2014/main" id="{A5CC96FE-FC46-461B-A0A9-98C434D32F78}"/>
              </a:ext>
            </a:extLst>
          </p:cNvPr>
          <p:cNvGrpSpPr/>
          <p:nvPr/>
        </p:nvGrpSpPr>
        <p:grpSpPr>
          <a:xfrm>
            <a:off x="4770909" y="1291514"/>
            <a:ext cx="3968475" cy="1509204"/>
            <a:chOff x="4770909" y="1480439"/>
            <a:chExt cx="3968475" cy="1509204"/>
          </a:xfrm>
        </p:grpSpPr>
        <p:sp>
          <p:nvSpPr>
            <p:cNvPr id="21" name="Rectangle: Rounded Corners 20">
              <a:extLst>
                <a:ext uri="{FF2B5EF4-FFF2-40B4-BE49-F238E27FC236}">
                  <a16:creationId xmlns:a16="http://schemas.microsoft.com/office/drawing/2014/main" id="{A4BF343C-3D2A-46C5-B60C-F4DB77336B0C}"/>
                </a:ext>
              </a:extLst>
            </p:cNvPr>
            <p:cNvSpPr/>
            <p:nvPr/>
          </p:nvSpPr>
          <p:spPr>
            <a:xfrm>
              <a:off x="4770909" y="1480439"/>
              <a:ext cx="3968475" cy="150920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1435100" algn="ctr"/>
              <a:r>
                <a:rPr lang="en-GB">
                  <a:solidFill>
                    <a:srgbClr val="738E9E"/>
                  </a:solidFill>
                </a:rPr>
                <a:t>Economic losses by fisherfolk or those engaged in </a:t>
              </a:r>
              <a:r>
                <a:rPr lang="en-GB" err="1">
                  <a:solidFill>
                    <a:srgbClr val="738E9E"/>
                  </a:solidFill>
                </a:rPr>
                <a:t>mariculture</a:t>
              </a:r>
              <a:endParaRPr lang="en-GB">
                <a:solidFill>
                  <a:srgbClr val="738E9E"/>
                </a:solidFill>
              </a:endParaRPr>
            </a:p>
          </p:txBody>
        </p:sp>
        <p:pic>
          <p:nvPicPr>
            <p:cNvPr id="7" name="Picture 6" descr="A close up of a logo&#10;&#10;Description generated with very high confidence">
              <a:extLst>
                <a:ext uri="{FF2B5EF4-FFF2-40B4-BE49-F238E27FC236}">
                  <a16:creationId xmlns:a16="http://schemas.microsoft.com/office/drawing/2014/main" id="{E54978BD-C760-4861-8E48-46F72F5A91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4630" y="1653708"/>
              <a:ext cx="795559" cy="1080000"/>
            </a:xfrm>
            <a:prstGeom prst="rect">
              <a:avLst/>
            </a:prstGeom>
          </p:spPr>
        </p:pic>
      </p:grpSp>
      <p:grpSp>
        <p:nvGrpSpPr>
          <p:cNvPr id="19" name="Group 18">
            <a:extLst>
              <a:ext uri="{FF2B5EF4-FFF2-40B4-BE49-F238E27FC236}">
                <a16:creationId xmlns:a16="http://schemas.microsoft.com/office/drawing/2014/main" id="{79C3FF52-DF25-490B-AB16-6A5C007F7D55}"/>
              </a:ext>
            </a:extLst>
          </p:cNvPr>
          <p:cNvGrpSpPr/>
          <p:nvPr/>
        </p:nvGrpSpPr>
        <p:grpSpPr>
          <a:xfrm>
            <a:off x="2786671" y="4888258"/>
            <a:ext cx="3968475" cy="1509204"/>
            <a:chOff x="2786671" y="5077183"/>
            <a:chExt cx="3968475" cy="1509204"/>
          </a:xfrm>
        </p:grpSpPr>
        <p:sp>
          <p:nvSpPr>
            <p:cNvPr id="25" name="Rectangle: Rounded Corners 24">
              <a:extLst>
                <a:ext uri="{FF2B5EF4-FFF2-40B4-BE49-F238E27FC236}">
                  <a16:creationId xmlns:a16="http://schemas.microsoft.com/office/drawing/2014/main" id="{970268DF-70EE-476B-9B15-E4A9367C0F7B}"/>
                </a:ext>
              </a:extLst>
            </p:cNvPr>
            <p:cNvSpPr/>
            <p:nvPr/>
          </p:nvSpPr>
          <p:spPr>
            <a:xfrm>
              <a:off x="2786671" y="5077183"/>
              <a:ext cx="3968475" cy="1509204"/>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marL="1435100" indent="-180975" algn="ctr"/>
              <a:r>
                <a:rPr lang="en-GB" sz="2000">
                  <a:solidFill>
                    <a:schemeClr val="accent4"/>
                  </a:solidFill>
                </a:rPr>
                <a:t>Costs of reinstatement to the environment</a:t>
              </a:r>
            </a:p>
          </p:txBody>
        </p:sp>
        <p:pic>
          <p:nvPicPr>
            <p:cNvPr id="8" name="Picture 7" descr="A close up of a tree&#10;&#10;Description generated with high confidence">
              <a:extLst>
                <a:ext uri="{FF2B5EF4-FFF2-40B4-BE49-F238E27FC236}">
                  <a16:creationId xmlns:a16="http://schemas.microsoft.com/office/drawing/2014/main" id="{A1909D12-5A50-49CA-B01B-0079D405D0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3364" y="5192495"/>
              <a:ext cx="963580" cy="1278579"/>
            </a:xfrm>
            <a:prstGeom prst="rect">
              <a:avLst/>
            </a:prstGeom>
          </p:spPr>
        </p:pic>
      </p:grpSp>
      <p:grpSp>
        <p:nvGrpSpPr>
          <p:cNvPr id="15" name="Group 14">
            <a:extLst>
              <a:ext uri="{FF2B5EF4-FFF2-40B4-BE49-F238E27FC236}">
                <a16:creationId xmlns:a16="http://schemas.microsoft.com/office/drawing/2014/main" id="{EDD2AF2C-770E-4D5C-B821-99AC6AB0CA48}"/>
              </a:ext>
            </a:extLst>
          </p:cNvPr>
          <p:cNvGrpSpPr/>
          <p:nvPr/>
        </p:nvGrpSpPr>
        <p:grpSpPr>
          <a:xfrm>
            <a:off x="404616" y="1291514"/>
            <a:ext cx="3968475" cy="1509204"/>
            <a:chOff x="404616" y="1480439"/>
            <a:chExt cx="3968475" cy="1509204"/>
          </a:xfrm>
        </p:grpSpPr>
        <p:sp>
          <p:nvSpPr>
            <p:cNvPr id="27" name="Rectangle: Rounded Corners 26">
              <a:extLst>
                <a:ext uri="{FF2B5EF4-FFF2-40B4-BE49-F238E27FC236}">
                  <a16:creationId xmlns:a16="http://schemas.microsoft.com/office/drawing/2014/main" id="{951B03E9-A247-4DE9-8058-FF83674BCA51}"/>
                </a:ext>
              </a:extLst>
            </p:cNvPr>
            <p:cNvSpPr/>
            <p:nvPr/>
          </p:nvSpPr>
          <p:spPr>
            <a:xfrm>
              <a:off x="404616" y="1480439"/>
              <a:ext cx="3968475" cy="1509204"/>
            </a:xfrm>
            <a:prstGeom prst="roundRect">
              <a:avLst/>
            </a:prstGeom>
            <a:ln>
              <a:solidFill>
                <a:srgbClr val="B8C7D3"/>
              </a:solidFill>
            </a:ln>
          </p:spPr>
          <p:style>
            <a:lnRef idx="2">
              <a:schemeClr val="accent3"/>
            </a:lnRef>
            <a:fillRef idx="1">
              <a:schemeClr val="lt1"/>
            </a:fillRef>
            <a:effectRef idx="0">
              <a:schemeClr val="accent3"/>
            </a:effectRef>
            <a:fontRef idx="minor">
              <a:schemeClr val="dk1"/>
            </a:fontRef>
          </p:style>
          <p:txBody>
            <a:bodyPr rtlCol="0" anchor="ctr"/>
            <a:lstStyle/>
            <a:p>
              <a:pPr marL="1790700" algn="ctr">
                <a:tabLst>
                  <a:tab pos="90488" algn="l"/>
                  <a:tab pos="3317875" algn="l"/>
                </a:tabLst>
              </a:pPr>
              <a:r>
                <a:rPr lang="en-GB" sz="2000">
                  <a:solidFill>
                    <a:srgbClr val="B8C7D3"/>
                  </a:solidFill>
                </a:rPr>
                <a:t>Costs of clean-up and preventive measures</a:t>
              </a:r>
            </a:p>
          </p:txBody>
        </p:sp>
        <p:pic>
          <p:nvPicPr>
            <p:cNvPr id="9" name="Picture 8">
              <a:extLst>
                <a:ext uri="{FF2B5EF4-FFF2-40B4-BE49-F238E27FC236}">
                  <a16:creationId xmlns:a16="http://schemas.microsoft.com/office/drawing/2014/main" id="{E6108634-6128-4A28-9C80-D6DADE8F4F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048" y="1742434"/>
              <a:ext cx="1415775" cy="988231"/>
            </a:xfrm>
            <a:prstGeom prst="rect">
              <a:avLst/>
            </a:prstGeom>
          </p:spPr>
        </p:pic>
      </p:grpSp>
    </p:spTree>
    <p:extLst>
      <p:ext uri="{BB962C8B-B14F-4D97-AF65-F5344CB8AC3E}">
        <p14:creationId xmlns:p14="http://schemas.microsoft.com/office/powerpoint/2010/main" val="2061141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21447" y="1626357"/>
            <a:ext cx="5189998" cy="5231643"/>
          </a:xfrm>
        </p:spPr>
        <p:txBody>
          <a:bodyPr>
            <a:normAutofit/>
          </a:bodyPr>
          <a:lstStyle/>
          <a:p>
            <a:pPr marL="0" indent="0">
              <a:buNone/>
            </a:pPr>
            <a:r>
              <a:rPr lang="en-GB" dirty="0">
                <a:solidFill>
                  <a:srgbClr val="738E9E"/>
                </a:solidFill>
                <a:latin typeface="+mn-lt"/>
              </a:rPr>
              <a:t>For a claim to be admissible for compensation:</a:t>
            </a:r>
          </a:p>
          <a:p>
            <a:pPr marL="342900" indent="-342900"/>
            <a:r>
              <a:rPr lang="en-US" altLang="en-US" dirty="0">
                <a:solidFill>
                  <a:srgbClr val="B99555"/>
                </a:solidFill>
                <a:latin typeface="+mn-lt"/>
              </a:rPr>
              <a:t>link of causation</a:t>
            </a:r>
            <a:endParaRPr lang="en-US" altLang="en-US" dirty="0">
              <a:solidFill>
                <a:srgbClr val="738E9E"/>
              </a:solidFill>
              <a:latin typeface="+mn-lt"/>
            </a:endParaRPr>
          </a:p>
          <a:p>
            <a:pPr marL="342900" indent="-342900"/>
            <a:r>
              <a:rPr lang="en-US" altLang="en-US" dirty="0">
                <a:solidFill>
                  <a:srgbClr val="B99555"/>
                </a:solidFill>
                <a:latin typeface="+mn-lt"/>
              </a:rPr>
              <a:t>proven</a:t>
            </a:r>
            <a:r>
              <a:rPr lang="en-US" altLang="en-US" dirty="0">
                <a:solidFill>
                  <a:srgbClr val="738E9E"/>
                </a:solidFill>
                <a:latin typeface="+mn-lt"/>
              </a:rPr>
              <a:t> loss or damage</a:t>
            </a:r>
          </a:p>
          <a:p>
            <a:pPr marL="342900" indent="-342900"/>
            <a:r>
              <a:rPr lang="en-US" altLang="en-US" dirty="0">
                <a:solidFill>
                  <a:srgbClr val="738E9E"/>
                </a:solidFill>
                <a:latin typeface="+mn-lt"/>
              </a:rPr>
              <a:t>economically </a:t>
            </a:r>
            <a:r>
              <a:rPr lang="en-US" altLang="en-US" dirty="0">
                <a:solidFill>
                  <a:srgbClr val="B99555"/>
                </a:solidFill>
                <a:latin typeface="+mn-lt"/>
              </a:rPr>
              <a:t>quantifiable</a:t>
            </a:r>
          </a:p>
          <a:p>
            <a:pPr marL="342900" indent="-342900"/>
            <a:r>
              <a:rPr lang="en-US" altLang="en-US" dirty="0">
                <a:solidFill>
                  <a:srgbClr val="B99555"/>
                </a:solidFill>
                <a:latin typeface="+mn-lt"/>
              </a:rPr>
              <a:t>reasonable and justifiable measures</a:t>
            </a:r>
          </a:p>
          <a:p>
            <a:pPr marL="342900" indent="-342900"/>
            <a:r>
              <a:rPr lang="en-US" altLang="en-US" dirty="0">
                <a:solidFill>
                  <a:srgbClr val="738E9E"/>
                </a:solidFill>
                <a:latin typeface="+mn-lt"/>
              </a:rPr>
              <a:t>loss must have been incurred</a:t>
            </a:r>
          </a:p>
        </p:txBody>
      </p:sp>
      <p:pic>
        <p:nvPicPr>
          <p:cNvPr id="5" name="Picture 4" descr="S:\Claims\Incident\Hebei Spirit\Photos\CLEAN UP AND PREVENTIVE MEASURES\Taean160108 (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0250" y="3987321"/>
            <a:ext cx="2912303" cy="22563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Case histories\Hebei spirit\ra1617259662.jpg"/>
          <p:cNvPicPr>
            <a:picLocks noChangeAspect="1" noChangeArrowheads="1"/>
          </p:cNvPicPr>
          <p:nvPr/>
        </p:nvPicPr>
        <p:blipFill>
          <a:blip r:embed="rId4" cstate="print"/>
          <a:srcRect/>
          <a:stretch>
            <a:fillRect/>
          </a:stretch>
        </p:blipFill>
        <p:spPr bwMode="auto">
          <a:xfrm>
            <a:off x="5810250" y="1312467"/>
            <a:ext cx="2912303" cy="2323535"/>
          </a:xfrm>
          <a:prstGeom prst="rect">
            <a:avLst/>
          </a:prstGeom>
          <a:noFill/>
          <a:effectLst>
            <a:outerShdw blurRad="50800" dist="38100" dir="2700000" algn="tl" rotWithShape="0">
              <a:prstClr val="black">
                <a:alpha val="40000"/>
              </a:prstClr>
            </a:outerShdw>
          </a:effectLst>
        </p:spPr>
      </p:pic>
      <p:sp>
        <p:nvSpPr>
          <p:cNvPr id="9" name="Title 2"/>
          <p:cNvSpPr>
            <a:spLocks noGrp="1"/>
          </p:cNvSpPr>
          <p:nvPr>
            <p:ph type="title"/>
          </p:nvPr>
        </p:nvSpPr>
        <p:spPr>
          <a:xfrm>
            <a:off x="1059354" y="22368"/>
            <a:ext cx="6793728" cy="457348"/>
          </a:xfrm>
        </p:spPr>
        <p:txBody>
          <a:bodyPr/>
          <a:lstStyle/>
          <a:p>
            <a:r>
              <a:rPr kumimoji="1" lang="en-GB" altLang="ja-JP" sz="3200" b="1">
                <a:solidFill>
                  <a:srgbClr val="738E9E"/>
                </a:solidFill>
                <a:latin typeface="+mn-lt"/>
              </a:rPr>
              <a:t>Admissibility criteria</a:t>
            </a:r>
            <a:endParaRPr kumimoji="1" lang="ja-JP" altLang="en-US" sz="3200" b="1">
              <a:solidFill>
                <a:srgbClr val="738E9E"/>
              </a:solidFill>
              <a:latin typeface="+mn-lt"/>
            </a:endParaRPr>
          </a:p>
        </p:txBody>
      </p:sp>
      <p:sp>
        <p:nvSpPr>
          <p:cNvPr id="10" name="Text Placeholder 3"/>
          <p:cNvSpPr txBox="1">
            <a:spLocks/>
          </p:cNvSpPr>
          <p:nvPr/>
        </p:nvSpPr>
        <p:spPr>
          <a:xfrm>
            <a:off x="1059354" y="477124"/>
            <a:ext cx="6793728" cy="3805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ja-JP" sz="2400" i="1">
                <a:solidFill>
                  <a:srgbClr val="027675"/>
                </a:solidFill>
              </a:rPr>
              <a:t>General criteria</a:t>
            </a:r>
            <a:endParaRPr lang="ja-JP" altLang="en-US" sz="2400" i="1">
              <a:solidFill>
                <a:srgbClr val="027675"/>
              </a:solidFill>
            </a:endParaRPr>
          </a:p>
        </p:txBody>
      </p:sp>
    </p:spTree>
    <p:extLst>
      <p:ext uri="{BB962C8B-B14F-4D97-AF65-F5344CB8AC3E}">
        <p14:creationId xmlns:p14="http://schemas.microsoft.com/office/powerpoint/2010/main" val="1234100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867B37-A643-4D21-BE07-231A0078CAB4}"/>
              </a:ext>
            </a:extLst>
          </p:cNvPr>
          <p:cNvSpPr>
            <a:spLocks noGrp="1"/>
          </p:cNvSpPr>
          <p:nvPr>
            <p:ph type="title"/>
          </p:nvPr>
        </p:nvSpPr>
        <p:spPr/>
        <p:txBody>
          <a:bodyPr/>
          <a:lstStyle/>
          <a:p>
            <a:r>
              <a:rPr lang="en-GB"/>
              <a:t>Claims procedure</a:t>
            </a:r>
          </a:p>
        </p:txBody>
      </p:sp>
      <p:sp>
        <p:nvSpPr>
          <p:cNvPr id="4" name="Text Placeholder 3">
            <a:extLst>
              <a:ext uri="{FF2B5EF4-FFF2-40B4-BE49-F238E27FC236}">
                <a16:creationId xmlns:a16="http://schemas.microsoft.com/office/drawing/2014/main" id="{12519E20-27D4-44A5-AAC0-FE6E51B09F69}"/>
              </a:ext>
            </a:extLst>
          </p:cNvPr>
          <p:cNvSpPr>
            <a:spLocks noGrp="1"/>
          </p:cNvSpPr>
          <p:nvPr>
            <p:ph type="body" sz="quarter" idx="10"/>
          </p:nvPr>
        </p:nvSpPr>
        <p:spPr/>
        <p:txBody>
          <a:bodyPr/>
          <a:lstStyle/>
          <a:p>
            <a:r>
              <a:rPr lang="en-GB"/>
              <a:t>National courts have final say</a:t>
            </a:r>
          </a:p>
        </p:txBody>
      </p:sp>
      <p:sp>
        <p:nvSpPr>
          <p:cNvPr id="12" name="Rectangle: Rounded Corners 11">
            <a:extLst>
              <a:ext uri="{FF2B5EF4-FFF2-40B4-BE49-F238E27FC236}">
                <a16:creationId xmlns:a16="http://schemas.microsoft.com/office/drawing/2014/main" id="{DEBD62E7-1D82-48BB-A7D3-CAE8511B417B}"/>
              </a:ext>
            </a:extLst>
          </p:cNvPr>
          <p:cNvSpPr/>
          <p:nvPr/>
        </p:nvSpPr>
        <p:spPr>
          <a:xfrm>
            <a:off x="4752914" y="3047614"/>
            <a:ext cx="3859731" cy="3544003"/>
          </a:xfrm>
          <a:prstGeom prst="roundRect">
            <a:avLst>
              <a:gd name="adj" fmla="val 8791"/>
            </a:avLst>
          </a:prstGeom>
          <a:solidFill>
            <a:srgbClr val="738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6116E81C-26ED-4E38-9942-C76D289CF2AB}"/>
              </a:ext>
            </a:extLst>
          </p:cNvPr>
          <p:cNvSpPr/>
          <p:nvPr/>
        </p:nvSpPr>
        <p:spPr>
          <a:xfrm>
            <a:off x="574252" y="3015029"/>
            <a:ext cx="3859731" cy="3544003"/>
          </a:xfrm>
          <a:prstGeom prst="roundRect">
            <a:avLst>
              <a:gd name="adj" fmla="val 8791"/>
            </a:avLst>
          </a:prstGeom>
          <a:solidFill>
            <a:srgbClr val="738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382BCB5-BB9E-4600-AF1B-B56A6B602E67}"/>
              </a:ext>
            </a:extLst>
          </p:cNvPr>
          <p:cNvSpPr txBox="1"/>
          <p:nvPr/>
        </p:nvSpPr>
        <p:spPr>
          <a:xfrm>
            <a:off x="1267921" y="3087812"/>
            <a:ext cx="233893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27675"/>
                </a:solidFill>
                <a:effectLst/>
                <a:uLnTx/>
                <a:uFillTx/>
                <a:latin typeface="Calibri" panose="020F0502020204030204"/>
                <a:ea typeface="+mn-ea"/>
                <a:cs typeface="+mn-cs"/>
              </a:rPr>
              <a:t>Member State</a:t>
            </a:r>
          </a:p>
        </p:txBody>
      </p:sp>
      <p:sp>
        <p:nvSpPr>
          <p:cNvPr id="10" name="TextBox 9">
            <a:extLst>
              <a:ext uri="{FF2B5EF4-FFF2-40B4-BE49-F238E27FC236}">
                <a16:creationId xmlns:a16="http://schemas.microsoft.com/office/drawing/2014/main" id="{C866BFFF-7116-4EC5-AFA4-E30D9BA6143E}"/>
              </a:ext>
            </a:extLst>
          </p:cNvPr>
          <p:cNvSpPr txBox="1"/>
          <p:nvPr/>
        </p:nvSpPr>
        <p:spPr>
          <a:xfrm>
            <a:off x="5370894" y="3087812"/>
            <a:ext cx="26650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27675"/>
                </a:solidFill>
                <a:effectLst/>
                <a:uLnTx/>
                <a:uFillTx/>
                <a:latin typeface="Calibri" panose="020F0502020204030204"/>
                <a:ea typeface="+mn-ea"/>
                <a:cs typeface="+mn-cs"/>
              </a:rPr>
              <a:t>International</a:t>
            </a:r>
          </a:p>
        </p:txBody>
      </p:sp>
      <p:sp>
        <p:nvSpPr>
          <p:cNvPr id="29" name="TextBox 28">
            <a:extLst>
              <a:ext uri="{FF2B5EF4-FFF2-40B4-BE49-F238E27FC236}">
                <a16:creationId xmlns:a16="http://schemas.microsoft.com/office/drawing/2014/main" id="{18533DD7-FAA6-4A3C-AA8E-9A9B6E79B96F}"/>
              </a:ext>
            </a:extLst>
          </p:cNvPr>
          <p:cNvSpPr txBox="1"/>
          <p:nvPr/>
        </p:nvSpPr>
        <p:spPr>
          <a:xfrm>
            <a:off x="874270" y="4365441"/>
            <a:ext cx="88206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A4848">
                    <a:lumMod val="75000"/>
                  </a:srgbClr>
                </a:solidFill>
                <a:effectLst/>
                <a:uLnTx/>
                <a:uFillTx/>
                <a:latin typeface="Calibri" panose="020F0502020204030204"/>
                <a:ea typeface="+mn-ea"/>
                <a:cs typeface="+mn-cs"/>
              </a:rPr>
              <a:t>National Court</a:t>
            </a:r>
          </a:p>
        </p:txBody>
      </p:sp>
      <p:sp>
        <p:nvSpPr>
          <p:cNvPr id="34" name="TextBox 33">
            <a:extLst>
              <a:ext uri="{FF2B5EF4-FFF2-40B4-BE49-F238E27FC236}">
                <a16:creationId xmlns:a16="http://schemas.microsoft.com/office/drawing/2014/main" id="{EDA6F1F7-CFFB-4D71-932C-85EE27894239}"/>
              </a:ext>
            </a:extLst>
          </p:cNvPr>
          <p:cNvSpPr txBox="1"/>
          <p:nvPr/>
        </p:nvSpPr>
        <p:spPr>
          <a:xfrm>
            <a:off x="5242537" y="4432818"/>
            <a:ext cx="120843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A4848">
                    <a:lumMod val="75000"/>
                  </a:srgbClr>
                </a:solidFill>
                <a:effectLst/>
                <a:uLnTx/>
                <a:uFillTx/>
                <a:latin typeface="Calibri" panose="020F0502020204030204"/>
                <a:ea typeface="+mn-ea"/>
                <a:cs typeface="+mn-cs"/>
              </a:rPr>
              <a:t>International Court</a:t>
            </a:r>
          </a:p>
        </p:txBody>
      </p:sp>
      <p:grpSp>
        <p:nvGrpSpPr>
          <p:cNvPr id="46" name="Group 45">
            <a:extLst>
              <a:ext uri="{FF2B5EF4-FFF2-40B4-BE49-F238E27FC236}">
                <a16:creationId xmlns:a16="http://schemas.microsoft.com/office/drawing/2014/main" id="{D20024D9-0F54-40C1-A261-A37A9A908DAE}"/>
              </a:ext>
            </a:extLst>
          </p:cNvPr>
          <p:cNvGrpSpPr/>
          <p:nvPr/>
        </p:nvGrpSpPr>
        <p:grpSpPr>
          <a:xfrm>
            <a:off x="718491" y="4775753"/>
            <a:ext cx="3347600" cy="1473190"/>
            <a:chOff x="718490" y="4525493"/>
            <a:chExt cx="3347600" cy="1473190"/>
          </a:xfrm>
        </p:grpSpPr>
        <p:pic>
          <p:nvPicPr>
            <p:cNvPr id="13" name="Picture 12">
              <a:extLst>
                <a:ext uri="{FF2B5EF4-FFF2-40B4-BE49-F238E27FC236}">
                  <a16:creationId xmlns:a16="http://schemas.microsoft.com/office/drawing/2014/main" id="{42A91CE0-C48D-4787-9CF7-52C8CD376C00}"/>
                </a:ext>
              </a:extLst>
            </p:cNvPr>
            <p:cNvPicPr>
              <a:picLocks noChangeAspect="1"/>
            </p:cNvPicPr>
            <p:nvPr/>
          </p:nvPicPr>
          <p:blipFill>
            <a:blip r:embed="rId2"/>
            <a:stretch>
              <a:fillRect/>
            </a:stretch>
          </p:blipFill>
          <p:spPr>
            <a:xfrm>
              <a:off x="718490" y="4971565"/>
              <a:ext cx="1393976" cy="1000307"/>
            </a:xfrm>
            <a:prstGeom prst="rect">
              <a:avLst/>
            </a:prstGeom>
          </p:spPr>
        </p:pic>
        <p:grpSp>
          <p:nvGrpSpPr>
            <p:cNvPr id="22" name="Group 21">
              <a:extLst>
                <a:ext uri="{FF2B5EF4-FFF2-40B4-BE49-F238E27FC236}">
                  <a16:creationId xmlns:a16="http://schemas.microsoft.com/office/drawing/2014/main" id="{4D74DAE8-8F53-4004-8BD7-FBBC56F5BE4A}"/>
                </a:ext>
              </a:extLst>
            </p:cNvPr>
            <p:cNvGrpSpPr/>
            <p:nvPr/>
          </p:nvGrpSpPr>
          <p:grpSpPr>
            <a:xfrm>
              <a:off x="3432890" y="4911085"/>
              <a:ext cx="633200" cy="1087598"/>
              <a:chOff x="3413640" y="3650180"/>
              <a:chExt cx="633200" cy="1087598"/>
            </a:xfrm>
          </p:grpSpPr>
          <p:pic>
            <p:nvPicPr>
              <p:cNvPr id="18" name="Picture 17">
                <a:extLst>
                  <a:ext uri="{FF2B5EF4-FFF2-40B4-BE49-F238E27FC236}">
                    <a16:creationId xmlns:a16="http://schemas.microsoft.com/office/drawing/2014/main" id="{ED599BED-0FD0-4C41-96DA-CF1F63FBD575}"/>
                  </a:ext>
                </a:extLst>
              </p:cNvPr>
              <p:cNvPicPr>
                <a:picLocks noChangeAspect="1"/>
              </p:cNvPicPr>
              <p:nvPr/>
            </p:nvPicPr>
            <p:blipFill>
              <a:blip r:embed="rId3"/>
              <a:stretch>
                <a:fillRect/>
              </a:stretch>
            </p:blipFill>
            <p:spPr>
              <a:xfrm>
                <a:off x="3431745" y="4148238"/>
                <a:ext cx="589540" cy="589540"/>
              </a:xfrm>
              <a:prstGeom prst="rect">
                <a:avLst/>
              </a:prstGeom>
            </p:spPr>
          </p:pic>
          <p:grpSp>
            <p:nvGrpSpPr>
              <p:cNvPr id="21" name="Group 20">
                <a:extLst>
                  <a:ext uri="{FF2B5EF4-FFF2-40B4-BE49-F238E27FC236}">
                    <a16:creationId xmlns:a16="http://schemas.microsoft.com/office/drawing/2014/main" id="{D5233171-B2EE-4893-B5B8-3268B7BA5668}"/>
                  </a:ext>
                </a:extLst>
              </p:cNvPr>
              <p:cNvGrpSpPr/>
              <p:nvPr/>
            </p:nvGrpSpPr>
            <p:grpSpPr>
              <a:xfrm>
                <a:off x="3413640" y="3650180"/>
                <a:ext cx="633200" cy="373183"/>
                <a:chOff x="2869498" y="3964168"/>
                <a:chExt cx="633200" cy="373183"/>
              </a:xfrm>
            </p:grpSpPr>
            <p:sp>
              <p:nvSpPr>
                <p:cNvPr id="17" name="TextBox 16">
                  <a:extLst>
                    <a:ext uri="{FF2B5EF4-FFF2-40B4-BE49-F238E27FC236}">
                      <a16:creationId xmlns:a16="http://schemas.microsoft.com/office/drawing/2014/main" id="{A43988BE-6163-414B-B19F-1B828D9AF2B1}"/>
                    </a:ext>
                  </a:extLst>
                </p:cNvPr>
                <p:cNvSpPr txBox="1"/>
                <p:nvPr/>
              </p:nvSpPr>
              <p:spPr>
                <a:xfrm>
                  <a:off x="2899890" y="4029907"/>
                  <a:ext cx="577253" cy="2540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altLang="ja-JP" sz="1051" b="0" i="0" u="none" strike="noStrike" kern="1200" cap="none" spc="0" normalizeH="0" baseline="0" noProof="0">
                      <a:ln>
                        <a:noFill/>
                      </a:ln>
                      <a:solidFill>
                        <a:srgbClr val="738E9E"/>
                      </a:solidFill>
                      <a:effectLst/>
                      <a:uLnTx/>
                      <a:uFillTx/>
                      <a:latin typeface="Calibri" panose="020F0502020204030204"/>
                      <a:ea typeface="ＭＳ Ｐゴシック" panose="020B0600070205080204" pitchFamily="50" charset="-128"/>
                      <a:cs typeface="+mn-cs"/>
                    </a:rPr>
                    <a:t>Insurer</a:t>
                  </a:r>
                  <a:endParaRPr kumimoji="1" lang="ja-JP" altLang="en-US" sz="1051" b="0" i="0" u="none" strike="noStrike" kern="1200" cap="none" spc="0" normalizeH="0" baseline="0" noProof="0">
                    <a:ln>
                      <a:noFill/>
                    </a:ln>
                    <a:solidFill>
                      <a:srgbClr val="738E9E"/>
                    </a:solidFill>
                    <a:effectLst/>
                    <a:uLnTx/>
                    <a:uFillTx/>
                    <a:latin typeface="Calibri" panose="020F0502020204030204"/>
                    <a:ea typeface="ＭＳ Ｐゴシック" panose="020B0600070205080204" pitchFamily="50" charset="-128"/>
                    <a:cs typeface="+mn-cs"/>
                  </a:endParaRPr>
                </a:p>
              </p:txBody>
            </p:sp>
            <p:sp>
              <p:nvSpPr>
                <p:cNvPr id="19" name="Rounded Rectangle 10">
                  <a:extLst>
                    <a:ext uri="{FF2B5EF4-FFF2-40B4-BE49-F238E27FC236}">
                      <a16:creationId xmlns:a16="http://schemas.microsoft.com/office/drawing/2014/main" id="{EEBF70AA-6B68-4827-9AF8-BB21F54C46D4}"/>
                    </a:ext>
                  </a:extLst>
                </p:cNvPr>
                <p:cNvSpPr/>
                <p:nvPr/>
              </p:nvSpPr>
              <p:spPr>
                <a:xfrm>
                  <a:off x="2869498" y="3964168"/>
                  <a:ext cx="633200" cy="373183"/>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sp>
          <p:nvSpPr>
            <p:cNvPr id="28" name="Arrow: Left-Right 27">
              <a:extLst>
                <a:ext uri="{FF2B5EF4-FFF2-40B4-BE49-F238E27FC236}">
                  <a16:creationId xmlns:a16="http://schemas.microsoft.com/office/drawing/2014/main" id="{19DCB1C1-D005-4E44-B280-B3200A65B471}"/>
                </a:ext>
              </a:extLst>
            </p:cNvPr>
            <p:cNvSpPr/>
            <p:nvPr/>
          </p:nvSpPr>
          <p:spPr>
            <a:xfrm>
              <a:off x="2171733" y="5317365"/>
              <a:ext cx="1158608" cy="380787"/>
            </a:xfrm>
            <a:prstGeom prst="leftRightArrow">
              <a:avLst/>
            </a:prstGeom>
            <a:solidFill>
              <a:srgbClr val="027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CF25EBF6-213F-4F47-BA10-B08882C192A1}"/>
                </a:ext>
              </a:extLst>
            </p:cNvPr>
            <p:cNvSpPr txBox="1"/>
            <p:nvPr/>
          </p:nvSpPr>
          <p:spPr>
            <a:xfrm>
              <a:off x="2295690" y="5369258"/>
              <a:ext cx="91775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dispute</a:t>
              </a:r>
            </a:p>
          </p:txBody>
        </p:sp>
        <p:grpSp>
          <p:nvGrpSpPr>
            <p:cNvPr id="40" name="Group 39">
              <a:extLst>
                <a:ext uri="{FF2B5EF4-FFF2-40B4-BE49-F238E27FC236}">
                  <a16:creationId xmlns:a16="http://schemas.microsoft.com/office/drawing/2014/main" id="{AB87A70D-4C54-4D4B-8337-F215A90F96D7}"/>
                </a:ext>
              </a:extLst>
            </p:cNvPr>
            <p:cNvGrpSpPr/>
            <p:nvPr/>
          </p:nvGrpSpPr>
          <p:grpSpPr>
            <a:xfrm>
              <a:off x="2367978" y="4525493"/>
              <a:ext cx="831177" cy="926652"/>
              <a:chOff x="2406478" y="3514838"/>
              <a:chExt cx="831177" cy="926652"/>
            </a:xfrm>
          </p:grpSpPr>
          <p:sp>
            <p:nvSpPr>
              <p:cNvPr id="35" name="Arrow: Down 34">
                <a:extLst>
                  <a:ext uri="{FF2B5EF4-FFF2-40B4-BE49-F238E27FC236}">
                    <a16:creationId xmlns:a16="http://schemas.microsoft.com/office/drawing/2014/main" id="{AE8DF479-98E9-436B-8F23-2BF83F15DE02}"/>
                  </a:ext>
                </a:extLst>
              </p:cNvPr>
              <p:cNvSpPr/>
              <p:nvPr/>
            </p:nvSpPr>
            <p:spPr>
              <a:xfrm>
                <a:off x="2555567" y="3514838"/>
                <a:ext cx="514722" cy="926652"/>
              </a:xfrm>
              <a:prstGeom prst="downArrow">
                <a:avLst>
                  <a:gd name="adj1" fmla="val 50000"/>
                  <a:gd name="adj2" fmla="val 38887"/>
                </a:avLst>
              </a:prstGeom>
              <a:solidFill>
                <a:srgbClr val="B99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E5E15C93-2E33-4778-A189-46F36A914675}"/>
                  </a:ext>
                </a:extLst>
              </p:cNvPr>
              <p:cNvSpPr txBox="1"/>
              <p:nvPr/>
            </p:nvSpPr>
            <p:spPr>
              <a:xfrm>
                <a:off x="2406478" y="3818831"/>
                <a:ext cx="831177" cy="220573"/>
              </a:xfrm>
              <a:prstGeom prst="rect">
                <a:avLst/>
              </a:prstGeom>
              <a:noFill/>
              <a:scene3d>
                <a:camera prst="orthographicFront">
                  <a:rot lat="0" lon="0" rev="5400000"/>
                </a:camera>
                <a:lightRig rig="threePt" dir="t"/>
              </a:scene3d>
            </p:spPr>
            <p:txBody>
              <a:bodyPr wrap="square" rtlCol="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judgment</a:t>
                </a:r>
              </a:p>
            </p:txBody>
          </p:sp>
        </p:grpSp>
      </p:grpSp>
      <p:sp>
        <p:nvSpPr>
          <p:cNvPr id="44" name="TextBox 43">
            <a:extLst>
              <a:ext uri="{FF2B5EF4-FFF2-40B4-BE49-F238E27FC236}">
                <a16:creationId xmlns:a16="http://schemas.microsoft.com/office/drawing/2014/main" id="{EB98BEC3-AC25-4B70-9AFB-C1312EC925A0}"/>
              </a:ext>
            </a:extLst>
          </p:cNvPr>
          <p:cNvSpPr txBox="1"/>
          <p:nvPr/>
        </p:nvSpPr>
        <p:spPr>
          <a:xfrm>
            <a:off x="548642" y="1097287"/>
            <a:ext cx="8112963" cy="1946687"/>
          </a:xfrm>
          <a:prstGeom prst="rect">
            <a:avLst/>
          </a:prstGeom>
          <a:noFill/>
        </p:spPr>
        <p:txBody>
          <a:bodyPr wrap="square" rtlCol="0">
            <a:spAutoFit/>
          </a:bodyPr>
          <a:lstStyle/>
          <a:p>
            <a:pPr marL="0" marR="0" lvl="0" indent="0" algn="l" defTabSz="914400" rtl="0" eaLnBrk="1" fontAlgn="auto" latinLnBrk="0" hangingPunct="1">
              <a:lnSpc>
                <a:spcPts val="27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738E9E"/>
                </a:solidFill>
                <a:effectLst/>
                <a:uLnTx/>
                <a:uFillTx/>
                <a:latin typeface="Calibri" panose="020F0502020204030204"/>
                <a:ea typeface="+mn-ea"/>
                <a:cs typeface="+mn-cs"/>
              </a:rPr>
              <a:t>The IOPC Funds apply the criteria to pay claims adopted by Member States, however the final judgment of each Member State national court binds any claim dispute</a:t>
            </a:r>
          </a:p>
          <a:p>
            <a:pPr marL="342891" marR="0" lvl="0"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B99555"/>
                </a:solidFill>
                <a:effectLst/>
                <a:uLnTx/>
                <a:uFillTx/>
                <a:latin typeface="Calibri" panose="020F0502020204030204"/>
                <a:ea typeface="+mn-ea"/>
                <a:cs typeface="+mn-cs"/>
              </a:rPr>
              <a:t>No international court </a:t>
            </a:r>
            <a:r>
              <a:rPr kumimoji="0" lang="en-GB" sz="2200" b="0" i="0" u="none" strike="noStrike" kern="1200" cap="none" spc="0" normalizeH="0" baseline="0" noProof="0" dirty="0">
                <a:ln>
                  <a:noFill/>
                </a:ln>
                <a:solidFill>
                  <a:srgbClr val="738E9E"/>
                </a:solidFill>
                <a:effectLst/>
                <a:uLnTx/>
                <a:uFillTx/>
                <a:latin typeface="Calibri" panose="020F0502020204030204"/>
                <a:ea typeface="+mn-ea"/>
                <a:cs typeface="+mn-cs"/>
              </a:rPr>
              <a:t>involved</a:t>
            </a:r>
          </a:p>
          <a:p>
            <a:pPr marL="342891" marR="0" lvl="0"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738E9E"/>
                </a:solidFill>
                <a:effectLst/>
                <a:uLnTx/>
                <a:uFillTx/>
                <a:latin typeface="Calibri" panose="020F0502020204030204"/>
                <a:ea typeface="+mn-ea"/>
                <a:cs typeface="+mn-cs"/>
              </a:rPr>
              <a:t>Implementation of Conventions is crucial</a:t>
            </a:r>
          </a:p>
        </p:txBody>
      </p:sp>
      <p:sp>
        <p:nvSpPr>
          <p:cNvPr id="48" name="TextBox 47">
            <a:extLst>
              <a:ext uri="{FF2B5EF4-FFF2-40B4-BE49-F238E27FC236}">
                <a16:creationId xmlns:a16="http://schemas.microsoft.com/office/drawing/2014/main" id="{20AD9110-F61C-4F28-8C6B-6CA0D2E1F983}"/>
              </a:ext>
            </a:extLst>
          </p:cNvPr>
          <p:cNvSpPr txBox="1"/>
          <p:nvPr/>
        </p:nvSpPr>
        <p:spPr>
          <a:xfrm>
            <a:off x="2838091" y="6235318"/>
            <a:ext cx="170827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7675"/>
                </a:solidFill>
                <a:effectLst/>
                <a:uLnTx/>
                <a:uFillTx/>
                <a:latin typeface="Calibri" panose="020F0502020204030204"/>
                <a:ea typeface="+mn-ea"/>
                <a:cs typeface="+mn-cs"/>
              </a:rPr>
              <a:t>apply criteria uniformly</a:t>
            </a:r>
          </a:p>
        </p:txBody>
      </p:sp>
      <p:pic>
        <p:nvPicPr>
          <p:cNvPr id="51" name="Picture 50">
            <a:extLst>
              <a:ext uri="{FF2B5EF4-FFF2-40B4-BE49-F238E27FC236}">
                <a16:creationId xmlns:a16="http://schemas.microsoft.com/office/drawing/2014/main" id="{3C7FA120-D056-4955-BF34-907E669C2F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240" b="17460"/>
          <a:stretch/>
        </p:blipFill>
        <p:spPr>
          <a:xfrm>
            <a:off x="1743847" y="3574874"/>
            <a:ext cx="2071265" cy="1231873"/>
          </a:xfrm>
          <a:prstGeom prst="rect">
            <a:avLst/>
          </a:prstGeom>
        </p:spPr>
      </p:pic>
      <p:grpSp>
        <p:nvGrpSpPr>
          <p:cNvPr id="42" name="Group 41">
            <a:extLst>
              <a:ext uri="{FF2B5EF4-FFF2-40B4-BE49-F238E27FC236}">
                <a16:creationId xmlns:a16="http://schemas.microsoft.com/office/drawing/2014/main" id="{EB762BDD-C6F8-48D0-98F4-A1E2C5A4FFEB}"/>
              </a:ext>
            </a:extLst>
          </p:cNvPr>
          <p:cNvGrpSpPr/>
          <p:nvPr/>
        </p:nvGrpSpPr>
        <p:grpSpPr>
          <a:xfrm>
            <a:off x="7838469" y="5205208"/>
            <a:ext cx="633200" cy="1087598"/>
            <a:chOff x="3413640" y="3650180"/>
            <a:chExt cx="633200" cy="1087598"/>
          </a:xfrm>
        </p:grpSpPr>
        <p:pic>
          <p:nvPicPr>
            <p:cNvPr id="54" name="Picture 53">
              <a:extLst>
                <a:ext uri="{FF2B5EF4-FFF2-40B4-BE49-F238E27FC236}">
                  <a16:creationId xmlns:a16="http://schemas.microsoft.com/office/drawing/2014/main" id="{5D43FDAE-739E-4F1F-BD2B-55150E4FB2DF}"/>
                </a:ext>
              </a:extLst>
            </p:cNvPr>
            <p:cNvPicPr>
              <a:picLocks noChangeAspect="1"/>
            </p:cNvPicPr>
            <p:nvPr/>
          </p:nvPicPr>
          <p:blipFill>
            <a:blip r:embed="rId3"/>
            <a:stretch>
              <a:fillRect/>
            </a:stretch>
          </p:blipFill>
          <p:spPr>
            <a:xfrm>
              <a:off x="3431745" y="4148238"/>
              <a:ext cx="589540" cy="589540"/>
            </a:xfrm>
            <a:prstGeom prst="rect">
              <a:avLst/>
            </a:prstGeom>
          </p:spPr>
        </p:pic>
        <p:grpSp>
          <p:nvGrpSpPr>
            <p:cNvPr id="55" name="Group 54">
              <a:extLst>
                <a:ext uri="{FF2B5EF4-FFF2-40B4-BE49-F238E27FC236}">
                  <a16:creationId xmlns:a16="http://schemas.microsoft.com/office/drawing/2014/main" id="{E0E1E49D-A655-41B8-86A3-E2D95984642F}"/>
                </a:ext>
              </a:extLst>
            </p:cNvPr>
            <p:cNvGrpSpPr/>
            <p:nvPr/>
          </p:nvGrpSpPr>
          <p:grpSpPr>
            <a:xfrm>
              <a:off x="3413640" y="3650180"/>
              <a:ext cx="633200" cy="373183"/>
              <a:chOff x="2869498" y="3964168"/>
              <a:chExt cx="633200" cy="373183"/>
            </a:xfrm>
          </p:grpSpPr>
          <p:sp>
            <p:nvSpPr>
              <p:cNvPr id="56" name="TextBox 55">
                <a:extLst>
                  <a:ext uri="{FF2B5EF4-FFF2-40B4-BE49-F238E27FC236}">
                    <a16:creationId xmlns:a16="http://schemas.microsoft.com/office/drawing/2014/main" id="{CBEAF509-AC29-47CF-90EA-4B0AAC8F005B}"/>
                  </a:ext>
                </a:extLst>
              </p:cNvPr>
              <p:cNvSpPr txBox="1"/>
              <p:nvPr/>
            </p:nvSpPr>
            <p:spPr>
              <a:xfrm>
                <a:off x="2899890" y="4029907"/>
                <a:ext cx="577253" cy="2540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GB" altLang="ja-JP" sz="1051" b="0" i="0" u="none" strike="noStrike" kern="1200" cap="none" spc="0" normalizeH="0" baseline="0" noProof="0">
                    <a:ln>
                      <a:noFill/>
                    </a:ln>
                    <a:solidFill>
                      <a:srgbClr val="738E9E"/>
                    </a:solidFill>
                    <a:effectLst/>
                    <a:uLnTx/>
                    <a:uFillTx/>
                    <a:latin typeface="Calibri" panose="020F0502020204030204"/>
                    <a:ea typeface="ＭＳ Ｐゴシック" panose="020B0600070205080204" pitchFamily="50" charset="-128"/>
                    <a:cs typeface="+mn-cs"/>
                  </a:rPr>
                  <a:t>Insurer</a:t>
                </a:r>
                <a:endParaRPr kumimoji="1" lang="ja-JP" altLang="en-US" sz="1051" b="0" i="0" u="none" strike="noStrike" kern="1200" cap="none" spc="0" normalizeH="0" baseline="0" noProof="0">
                  <a:ln>
                    <a:noFill/>
                  </a:ln>
                  <a:solidFill>
                    <a:srgbClr val="738E9E"/>
                  </a:solidFill>
                  <a:effectLst/>
                  <a:uLnTx/>
                  <a:uFillTx/>
                  <a:latin typeface="Calibri" panose="020F0502020204030204"/>
                  <a:ea typeface="ＭＳ Ｐゴシック" panose="020B0600070205080204" pitchFamily="50" charset="-128"/>
                  <a:cs typeface="+mn-cs"/>
                </a:endParaRPr>
              </a:p>
            </p:txBody>
          </p:sp>
          <p:sp>
            <p:nvSpPr>
              <p:cNvPr id="57" name="Rounded Rectangle 10">
                <a:extLst>
                  <a:ext uri="{FF2B5EF4-FFF2-40B4-BE49-F238E27FC236}">
                    <a16:creationId xmlns:a16="http://schemas.microsoft.com/office/drawing/2014/main" id="{FBB70C02-22F6-405C-BDF4-17B31D93F739}"/>
                  </a:ext>
                </a:extLst>
              </p:cNvPr>
              <p:cNvSpPr/>
              <p:nvPr/>
            </p:nvSpPr>
            <p:spPr>
              <a:xfrm>
                <a:off x="2869498" y="3964168"/>
                <a:ext cx="633200" cy="373183"/>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grpSp>
      <p:sp>
        <p:nvSpPr>
          <p:cNvPr id="43" name="Arrow: Left-Right 42">
            <a:extLst>
              <a:ext uri="{FF2B5EF4-FFF2-40B4-BE49-F238E27FC236}">
                <a16:creationId xmlns:a16="http://schemas.microsoft.com/office/drawing/2014/main" id="{BB903AA2-5AD2-470D-81CB-E6175C5EEA29}"/>
              </a:ext>
            </a:extLst>
          </p:cNvPr>
          <p:cNvSpPr/>
          <p:nvPr/>
        </p:nvSpPr>
        <p:spPr>
          <a:xfrm>
            <a:off x="6577312" y="5611488"/>
            <a:ext cx="1158608" cy="380787"/>
          </a:xfrm>
          <a:prstGeom prst="leftRightArrow">
            <a:avLst/>
          </a:prstGeom>
          <a:solidFill>
            <a:srgbClr val="027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36E515C0-29DB-401B-A09A-F3C8811A91B3}"/>
              </a:ext>
            </a:extLst>
          </p:cNvPr>
          <p:cNvSpPr txBox="1"/>
          <p:nvPr/>
        </p:nvSpPr>
        <p:spPr>
          <a:xfrm>
            <a:off x="6701269" y="5663381"/>
            <a:ext cx="91775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dispute</a:t>
            </a:r>
          </a:p>
        </p:txBody>
      </p:sp>
      <p:grpSp>
        <p:nvGrpSpPr>
          <p:cNvPr id="50" name="Group 49">
            <a:extLst>
              <a:ext uri="{FF2B5EF4-FFF2-40B4-BE49-F238E27FC236}">
                <a16:creationId xmlns:a16="http://schemas.microsoft.com/office/drawing/2014/main" id="{1568725A-FA34-402A-89E8-E3BB7BFD7384}"/>
              </a:ext>
            </a:extLst>
          </p:cNvPr>
          <p:cNvGrpSpPr/>
          <p:nvPr/>
        </p:nvGrpSpPr>
        <p:grpSpPr>
          <a:xfrm>
            <a:off x="6773557" y="4819616"/>
            <a:ext cx="831177" cy="926652"/>
            <a:chOff x="2406478" y="3514838"/>
            <a:chExt cx="831177" cy="926652"/>
          </a:xfrm>
        </p:grpSpPr>
        <p:sp>
          <p:nvSpPr>
            <p:cNvPr id="52" name="Arrow: Down 51">
              <a:extLst>
                <a:ext uri="{FF2B5EF4-FFF2-40B4-BE49-F238E27FC236}">
                  <a16:creationId xmlns:a16="http://schemas.microsoft.com/office/drawing/2014/main" id="{B613CF4D-652E-4076-A7A1-01376C274380}"/>
                </a:ext>
              </a:extLst>
            </p:cNvPr>
            <p:cNvSpPr/>
            <p:nvPr/>
          </p:nvSpPr>
          <p:spPr>
            <a:xfrm>
              <a:off x="2555567" y="3514838"/>
              <a:ext cx="514722" cy="926652"/>
            </a:xfrm>
            <a:prstGeom prst="downArrow">
              <a:avLst>
                <a:gd name="adj1" fmla="val 50000"/>
                <a:gd name="adj2" fmla="val 38887"/>
              </a:avLst>
            </a:prstGeom>
            <a:solidFill>
              <a:srgbClr val="B99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96C2DB1A-20DC-4C5F-AD5A-3C653E28FCB6}"/>
                </a:ext>
              </a:extLst>
            </p:cNvPr>
            <p:cNvSpPr txBox="1"/>
            <p:nvPr/>
          </p:nvSpPr>
          <p:spPr>
            <a:xfrm>
              <a:off x="2406478" y="3818831"/>
              <a:ext cx="831177" cy="220573"/>
            </a:xfrm>
            <a:prstGeom prst="rect">
              <a:avLst/>
            </a:prstGeom>
            <a:noFill/>
            <a:scene3d>
              <a:camera prst="orthographicFront">
                <a:rot lat="0" lon="0" rev="5400000"/>
              </a:camera>
              <a:lightRig rig="threePt" dir="t"/>
            </a:scene3d>
          </p:spPr>
          <p:txBody>
            <a:bodyPr wrap="square" rtlCol="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judgment</a:t>
              </a:r>
            </a:p>
          </p:txBody>
        </p:sp>
      </p:grpSp>
      <p:sp>
        <p:nvSpPr>
          <p:cNvPr id="58" name="TextBox 57">
            <a:extLst>
              <a:ext uri="{FF2B5EF4-FFF2-40B4-BE49-F238E27FC236}">
                <a16:creationId xmlns:a16="http://schemas.microsoft.com/office/drawing/2014/main" id="{C3D338FB-A946-47FC-A637-75BAEC163C92}"/>
              </a:ext>
            </a:extLst>
          </p:cNvPr>
          <p:cNvSpPr txBox="1"/>
          <p:nvPr/>
        </p:nvSpPr>
        <p:spPr>
          <a:xfrm>
            <a:off x="6978445" y="6279181"/>
            <a:ext cx="17492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27675"/>
                </a:solidFill>
                <a:effectLst/>
                <a:uLnTx/>
                <a:uFillTx/>
                <a:latin typeface="Calibri" panose="020F0502020204030204"/>
                <a:ea typeface="+mn-ea"/>
                <a:cs typeface="+mn-cs"/>
              </a:rPr>
              <a:t>apply criteria uniformly</a:t>
            </a:r>
          </a:p>
        </p:txBody>
      </p:sp>
      <p:pic>
        <p:nvPicPr>
          <p:cNvPr id="5" name="Picture 4">
            <a:extLst>
              <a:ext uri="{FF2B5EF4-FFF2-40B4-BE49-F238E27FC236}">
                <a16:creationId xmlns:a16="http://schemas.microsoft.com/office/drawing/2014/main" id="{C16C5663-9FEB-4B0C-96D8-415379320A0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847" r="9527" b="16804"/>
          <a:stretch/>
        </p:blipFill>
        <p:spPr>
          <a:xfrm>
            <a:off x="6432848" y="3805088"/>
            <a:ext cx="1405621" cy="1074498"/>
          </a:xfrm>
          <a:prstGeom prst="rect">
            <a:avLst/>
          </a:prstGeom>
        </p:spPr>
      </p:pic>
      <p:pic>
        <p:nvPicPr>
          <p:cNvPr id="47" name="Picture 46">
            <a:extLst>
              <a:ext uri="{FF2B5EF4-FFF2-40B4-BE49-F238E27FC236}">
                <a16:creationId xmlns:a16="http://schemas.microsoft.com/office/drawing/2014/main" id="{8C5FA76F-D3E0-45D4-B854-2991F5E762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240" b="17460"/>
          <a:stretch/>
        </p:blipFill>
        <p:spPr>
          <a:xfrm>
            <a:off x="4996166" y="5279173"/>
            <a:ext cx="1544198" cy="918403"/>
          </a:xfrm>
          <a:prstGeom prst="rect">
            <a:avLst/>
          </a:prstGeom>
        </p:spPr>
      </p:pic>
      <p:sp>
        <p:nvSpPr>
          <p:cNvPr id="6" name="TextBox 5">
            <a:extLst>
              <a:ext uri="{FF2B5EF4-FFF2-40B4-BE49-F238E27FC236}">
                <a16:creationId xmlns:a16="http://schemas.microsoft.com/office/drawing/2014/main" id="{F2E1CF41-56FA-4BA7-A3B3-DD66CFC28DB0}"/>
              </a:ext>
            </a:extLst>
          </p:cNvPr>
          <p:cNvSpPr txBox="1"/>
          <p:nvPr/>
        </p:nvSpPr>
        <p:spPr>
          <a:xfrm>
            <a:off x="5298114" y="6168701"/>
            <a:ext cx="10972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A4848"/>
                </a:solidFill>
                <a:effectLst/>
                <a:uLnTx/>
                <a:uFillTx/>
                <a:latin typeface="Calibri" panose="020F0502020204030204"/>
                <a:ea typeface="+mn-ea"/>
                <a:cs typeface="+mn-cs"/>
              </a:rPr>
              <a:t>Member State judgment</a:t>
            </a:r>
          </a:p>
        </p:txBody>
      </p:sp>
      <p:sp>
        <p:nvSpPr>
          <p:cNvPr id="7" name="Multiplication Sign 6">
            <a:extLst>
              <a:ext uri="{FF2B5EF4-FFF2-40B4-BE49-F238E27FC236}">
                <a16:creationId xmlns:a16="http://schemas.microsoft.com/office/drawing/2014/main" id="{9A065376-AA84-4246-B9CD-B1879751407C}"/>
              </a:ext>
            </a:extLst>
          </p:cNvPr>
          <p:cNvSpPr/>
          <p:nvPr/>
        </p:nvSpPr>
        <p:spPr>
          <a:xfrm>
            <a:off x="3874379" y="2155261"/>
            <a:ext cx="5734292" cy="5240983"/>
          </a:xfrm>
          <a:prstGeom prst="mathMultiply">
            <a:avLst>
              <a:gd name="adj1" fmla="val 4183"/>
            </a:avLst>
          </a:prstGeom>
          <a:solidFill>
            <a:srgbClr val="738E9E"/>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765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0292" y="1280160"/>
            <a:ext cx="4572001" cy="5036820"/>
          </a:xfrm>
        </p:spPr>
        <p:txBody>
          <a:bodyPr/>
          <a:lstStyle/>
          <a:p>
            <a:pPr lvl="1" indent="0" fontAlgn="base">
              <a:lnSpc>
                <a:spcPct val="100000"/>
              </a:lnSpc>
              <a:spcBef>
                <a:spcPts val="0"/>
              </a:spcBef>
              <a:spcAft>
                <a:spcPts val="1200"/>
              </a:spcAft>
              <a:buNone/>
              <a:defRPr/>
            </a:pPr>
            <a:r>
              <a:rPr lang="en-GB" altLang="ja-JP"/>
              <a:t>Rights</a:t>
            </a:r>
            <a:r>
              <a:rPr kumimoji="0" lang="en-GB" altLang="ja-JP"/>
              <a:t> to compensation shall be extinguished unless action is brought </a:t>
            </a:r>
          </a:p>
          <a:p>
            <a:pPr marL="342900" lvl="1" indent="-258763" fontAlgn="base">
              <a:lnSpc>
                <a:spcPct val="100000"/>
              </a:lnSpc>
              <a:spcBef>
                <a:spcPts val="0"/>
              </a:spcBef>
              <a:defRPr/>
            </a:pPr>
            <a:r>
              <a:rPr kumimoji="0" lang="en-GB" altLang="ja-JP"/>
              <a:t>within </a:t>
            </a:r>
            <a:r>
              <a:rPr kumimoji="0" lang="en-GB" altLang="ja-JP">
                <a:solidFill>
                  <a:srgbClr val="B99555"/>
                </a:solidFill>
              </a:rPr>
              <a:t>3 years </a:t>
            </a:r>
            <a:r>
              <a:rPr kumimoji="0" lang="en-GB" altLang="ja-JP"/>
              <a:t>from the </a:t>
            </a:r>
            <a:r>
              <a:rPr kumimoji="0" lang="en-GB" altLang="ja-JP">
                <a:solidFill>
                  <a:srgbClr val="B99555"/>
                </a:solidFill>
              </a:rPr>
              <a:t>date of damage</a:t>
            </a:r>
            <a:endParaRPr kumimoji="0" lang="en-GB" altLang="ja-JP"/>
          </a:p>
          <a:p>
            <a:pPr marL="342900" lvl="1" indent="-258763" fontAlgn="base">
              <a:lnSpc>
                <a:spcPct val="100000"/>
              </a:lnSpc>
              <a:spcBef>
                <a:spcPts val="0"/>
              </a:spcBef>
              <a:defRPr/>
            </a:pPr>
            <a:r>
              <a:rPr kumimoji="0" lang="en-GB" altLang="ja-JP"/>
              <a:t>in any case, within </a:t>
            </a:r>
            <a:r>
              <a:rPr kumimoji="0" lang="en-GB" altLang="ja-JP">
                <a:solidFill>
                  <a:srgbClr val="B99555"/>
                </a:solidFill>
              </a:rPr>
              <a:t>6 years </a:t>
            </a:r>
            <a:r>
              <a:rPr kumimoji="0" lang="en-GB" altLang="ja-JP"/>
              <a:t>from the </a:t>
            </a:r>
            <a:r>
              <a:rPr kumimoji="0" lang="en-GB" altLang="ja-JP">
                <a:solidFill>
                  <a:srgbClr val="B99555"/>
                </a:solidFill>
              </a:rPr>
              <a:t>date of the incident</a:t>
            </a:r>
          </a:p>
          <a:p>
            <a:pPr lvl="1" indent="0" fontAlgn="base">
              <a:lnSpc>
                <a:spcPct val="100000"/>
              </a:lnSpc>
              <a:spcBef>
                <a:spcPts val="0"/>
              </a:spcBef>
              <a:spcAft>
                <a:spcPts val="1200"/>
              </a:spcAft>
              <a:buNone/>
              <a:defRPr/>
            </a:pPr>
            <a:endParaRPr lang="en-GB" altLang="ja-JP" sz="2000"/>
          </a:p>
          <a:p>
            <a:pPr lvl="1" indent="0" fontAlgn="base">
              <a:lnSpc>
                <a:spcPct val="100000"/>
              </a:lnSpc>
              <a:spcBef>
                <a:spcPts val="0"/>
              </a:spcBef>
              <a:spcAft>
                <a:spcPts val="1200"/>
              </a:spcAft>
              <a:buNone/>
              <a:defRPr/>
            </a:pPr>
            <a:r>
              <a:rPr lang="en-GB" altLang="ja-JP"/>
              <a:t>Majority of claims are settled out of court within 3 years</a:t>
            </a:r>
          </a:p>
          <a:p>
            <a:pPr lvl="1" indent="0" fontAlgn="base">
              <a:lnSpc>
                <a:spcPct val="100000"/>
              </a:lnSpc>
              <a:spcBef>
                <a:spcPts val="0"/>
              </a:spcBef>
              <a:spcAft>
                <a:spcPts val="1200"/>
              </a:spcAft>
              <a:buNone/>
              <a:defRPr/>
            </a:pPr>
            <a:endParaRPr kumimoji="0" lang="en-GB" altLang="ja-JP" sz="2200">
              <a:solidFill>
                <a:srgbClr val="B99555"/>
              </a:solidFill>
            </a:endParaRPr>
          </a:p>
          <a:p>
            <a:endParaRPr kumimoji="1" lang="ja-JP" altLang="en-US"/>
          </a:p>
        </p:txBody>
      </p:sp>
      <p:sp>
        <p:nvSpPr>
          <p:cNvPr id="3" name="Title 2"/>
          <p:cNvSpPr>
            <a:spLocks noGrp="1"/>
          </p:cNvSpPr>
          <p:nvPr>
            <p:ph type="title"/>
          </p:nvPr>
        </p:nvSpPr>
        <p:spPr/>
        <p:txBody>
          <a:bodyPr/>
          <a:lstStyle/>
          <a:p>
            <a:r>
              <a:rPr kumimoji="1" lang="en-GB" altLang="ja-JP" dirty="0"/>
              <a:t>Time bar</a:t>
            </a:r>
            <a:endParaRPr kumimoji="1" lang="ja-JP" altLang="en-US" dirty="0"/>
          </a:p>
        </p:txBody>
      </p:sp>
      <p:pic>
        <p:nvPicPr>
          <p:cNvPr id="5" name="Picture 4" descr="Solar 1.jpg"/>
          <p:cNvPicPr>
            <a:picLocks noChangeAspect="1"/>
          </p:cNvPicPr>
          <p:nvPr/>
        </p:nvPicPr>
        <p:blipFill>
          <a:blip r:embed="rId2" cstate="print"/>
          <a:stretch>
            <a:fillRect/>
          </a:stretch>
        </p:blipFill>
        <p:spPr>
          <a:xfrm>
            <a:off x="427045" y="3873275"/>
            <a:ext cx="3542859" cy="2561240"/>
          </a:xfrm>
          <a:prstGeom prst="rect">
            <a:avLst/>
          </a:prstGeom>
          <a:effectLst/>
        </p:spPr>
      </p:pic>
      <p:pic>
        <p:nvPicPr>
          <p:cNvPr id="6" name="Picture 5" descr="AegeanSea.jpg"/>
          <p:cNvPicPr>
            <a:picLocks noChangeAspect="1"/>
          </p:cNvPicPr>
          <p:nvPr/>
        </p:nvPicPr>
        <p:blipFill>
          <a:blip r:embed="rId3" cstate="print"/>
          <a:stretch>
            <a:fillRect/>
          </a:stretch>
        </p:blipFill>
        <p:spPr>
          <a:xfrm>
            <a:off x="427043" y="1183599"/>
            <a:ext cx="3542861" cy="2591043"/>
          </a:xfrm>
          <a:prstGeom prst="rect">
            <a:avLst/>
          </a:prstGeom>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9904" y="5520113"/>
            <a:ext cx="176784" cy="914402"/>
          </a:xfrm>
          <a:prstGeom prst="rect">
            <a:avLst/>
          </a:prstGeom>
        </p:spPr>
      </p:pic>
    </p:spTree>
    <p:extLst>
      <p:ext uri="{BB962C8B-B14F-4D97-AF65-F5344CB8AC3E}">
        <p14:creationId xmlns:p14="http://schemas.microsoft.com/office/powerpoint/2010/main" val="2498535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994A0E6C-4C0D-45BC-AD2F-FF951E964E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235"/>
          <a:stretch/>
        </p:blipFill>
        <p:spPr>
          <a:xfrm>
            <a:off x="0" y="1116891"/>
            <a:ext cx="9140350" cy="4923691"/>
          </a:xfrm>
          <a:prstGeom prst="rect">
            <a:avLst/>
          </a:prstGeom>
          <a:noFill/>
        </p:spPr>
      </p:pic>
      <p:sp>
        <p:nvSpPr>
          <p:cNvPr id="3" name="Title 2">
            <a:extLst>
              <a:ext uri="{FF2B5EF4-FFF2-40B4-BE49-F238E27FC236}">
                <a16:creationId xmlns:a16="http://schemas.microsoft.com/office/drawing/2014/main" id="{50DD5E2A-829F-3612-BD9A-36D48025554E}"/>
              </a:ext>
            </a:extLst>
          </p:cNvPr>
          <p:cNvSpPr>
            <a:spLocks noGrp="1"/>
          </p:cNvSpPr>
          <p:nvPr>
            <p:ph type="title"/>
          </p:nvPr>
        </p:nvSpPr>
        <p:spPr>
          <a:xfrm>
            <a:off x="1059354" y="47769"/>
            <a:ext cx="6793728" cy="885098"/>
          </a:xfrm>
        </p:spPr>
        <p:txBody>
          <a:bodyPr lIns="91440" tIns="45720" rIns="91440" bIns="45720">
            <a:noAutofit/>
          </a:bodyPr>
          <a:lstStyle/>
          <a:p>
            <a:r>
              <a:rPr lang="en-GB" sz="2800" dirty="0"/>
              <a:t>The international regime for compensation for </a:t>
            </a:r>
            <a:r>
              <a:rPr lang="en-US" sz="2800" dirty="0"/>
              <a:t>o</a:t>
            </a:r>
            <a:r>
              <a:rPr lang="en-US" sz="2800" b="1" i="0" dirty="0">
                <a:solidFill>
                  <a:srgbClr val="738E9E"/>
                </a:solidFill>
                <a:latin typeface="+mn-lt"/>
                <a:ea typeface="+mj-ea"/>
                <a:cs typeface="+mj-cs"/>
              </a:rPr>
              <a:t>il pollution damage</a:t>
            </a:r>
            <a:br>
              <a:rPr lang="en-US" sz="2800" b="1" i="0" dirty="0">
                <a:solidFill>
                  <a:srgbClr val="738E9E"/>
                </a:solidFill>
                <a:latin typeface="+mn-lt"/>
                <a:ea typeface="+mj-ea"/>
                <a:cs typeface="+mj-cs"/>
              </a:rPr>
            </a:br>
            <a:endParaRPr lang="en-US" sz="2800" dirty="0"/>
          </a:p>
        </p:txBody>
      </p:sp>
      <p:sp>
        <p:nvSpPr>
          <p:cNvPr id="5" name="Content Placeholder 1">
            <a:extLst>
              <a:ext uri="{FF2B5EF4-FFF2-40B4-BE49-F238E27FC236}">
                <a16:creationId xmlns:a16="http://schemas.microsoft.com/office/drawing/2014/main" id="{9FD67930-2A08-B168-25DA-4810DB6B5DC4}"/>
              </a:ext>
            </a:extLst>
          </p:cNvPr>
          <p:cNvSpPr txBox="1">
            <a:spLocks/>
          </p:cNvSpPr>
          <p:nvPr/>
        </p:nvSpPr>
        <p:spPr>
          <a:xfrm>
            <a:off x="2761673" y="5999420"/>
            <a:ext cx="3676073" cy="558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GB" altLang="ja-JP" dirty="0"/>
              <a:t>www.iopcfunds.org</a:t>
            </a:r>
          </a:p>
        </p:txBody>
      </p:sp>
      <p:pic>
        <p:nvPicPr>
          <p:cNvPr id="6" name="Picture 5">
            <a:extLst>
              <a:ext uri="{FF2B5EF4-FFF2-40B4-BE49-F238E27FC236}">
                <a16:creationId xmlns:a16="http://schemas.microsoft.com/office/drawing/2014/main" id="{77EF6D02-B9A3-F618-880D-66B95D2941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6002" y="5562555"/>
            <a:ext cx="631601" cy="513702"/>
          </a:xfrm>
          <a:prstGeom prst="rect">
            <a:avLst/>
          </a:prstGeom>
        </p:spPr>
      </p:pic>
      <p:sp>
        <p:nvSpPr>
          <p:cNvPr id="7" name="Content Placeholder 1">
            <a:extLst>
              <a:ext uri="{FF2B5EF4-FFF2-40B4-BE49-F238E27FC236}">
                <a16:creationId xmlns:a16="http://schemas.microsoft.com/office/drawing/2014/main" id="{E0BC6C39-175D-46DF-6B9C-2AEFACB978DA}"/>
              </a:ext>
            </a:extLst>
          </p:cNvPr>
          <p:cNvSpPr txBox="1">
            <a:spLocks/>
          </p:cNvSpPr>
          <p:nvPr/>
        </p:nvSpPr>
        <p:spPr>
          <a:xfrm>
            <a:off x="3415395" y="5562555"/>
            <a:ext cx="2142143" cy="36257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kumimoji="1" sz="2800" kern="1200">
                <a:solidFill>
                  <a:srgbClr val="738E9E"/>
                </a:solidFill>
                <a:latin typeface="+mn-lt"/>
                <a:ea typeface="+mn-ea"/>
                <a:cs typeface="+mn-cs"/>
              </a:defRPr>
            </a:lvl1pPr>
            <a:lvl2pPr marL="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738E9E"/>
                </a:solidFill>
                <a:latin typeface="+mn-lt"/>
                <a:ea typeface="+mn-ea"/>
                <a:cs typeface="+mn-cs"/>
              </a:defRPr>
            </a:lvl2pPr>
            <a:lvl3pPr marL="687600" indent="-228600" algn="l" defTabSz="914400" rtl="0" eaLnBrk="1" latinLnBrk="0" hangingPunct="1">
              <a:lnSpc>
                <a:spcPct val="90000"/>
              </a:lnSpc>
              <a:spcBef>
                <a:spcPts val="500"/>
              </a:spcBef>
              <a:buFont typeface="Calibri" panose="020F0502020204030204" pitchFamily="34" charset="0"/>
              <a:buChar char="–"/>
              <a:defRPr kumimoji="1" sz="2000" kern="1200">
                <a:solidFill>
                  <a:srgbClr val="738E9E"/>
                </a:solidFill>
                <a:latin typeface="+mn-lt"/>
                <a:ea typeface="+mn-ea"/>
                <a:cs typeface="+mn-cs"/>
              </a:defRPr>
            </a:lvl3pPr>
            <a:lvl4pPr marL="1144800" indent="-228600" algn="l" defTabSz="914400" rtl="0" eaLnBrk="1" latinLnBrk="0" hangingPunct="1">
              <a:lnSpc>
                <a:spcPct val="90000"/>
              </a:lnSpc>
              <a:spcBef>
                <a:spcPts val="500"/>
              </a:spcBef>
              <a:buFont typeface="Courier New" panose="02070309020205020404" pitchFamily="49" charset="0"/>
              <a:buChar char="o"/>
              <a:defRPr kumimoji="1" sz="1800" kern="1200">
                <a:solidFill>
                  <a:srgbClr val="738E9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rgbClr val="B99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en-GB" altLang="ja-JP" dirty="0"/>
              <a:t>@IOPCFunds</a:t>
            </a:r>
            <a:endParaRPr lang="ja-JP" altLang="en-US" sz="2400" dirty="0"/>
          </a:p>
        </p:txBody>
      </p:sp>
      <p:pic>
        <p:nvPicPr>
          <p:cNvPr id="8" name="Picture 7" descr="A picture containing drawing, plate&#10;&#10;Description automatically generated">
            <a:extLst>
              <a:ext uri="{FF2B5EF4-FFF2-40B4-BE49-F238E27FC236}">
                <a16:creationId xmlns:a16="http://schemas.microsoft.com/office/drawing/2014/main" id="{949B2CBE-D6AE-433B-3BEC-B1A4C35070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3229" y="5562555"/>
            <a:ext cx="475284" cy="475284"/>
          </a:xfrm>
          <a:prstGeom prst="rect">
            <a:avLst/>
          </a:prstGeom>
        </p:spPr>
      </p:pic>
    </p:spTree>
    <p:extLst>
      <p:ext uri="{BB962C8B-B14F-4D97-AF65-F5344CB8AC3E}">
        <p14:creationId xmlns:p14="http://schemas.microsoft.com/office/powerpoint/2010/main" val="179328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C3AC06-B396-48A3-A8FD-88FD3915DCB3}"/>
              </a:ext>
            </a:extLst>
          </p:cNvPr>
          <p:cNvSpPr>
            <a:spLocks noGrp="1"/>
          </p:cNvSpPr>
          <p:nvPr>
            <p:ph type="title"/>
          </p:nvPr>
        </p:nvSpPr>
        <p:spPr/>
        <p:txBody>
          <a:bodyPr/>
          <a:lstStyle/>
          <a:p>
            <a:r>
              <a:rPr lang="en-GB" dirty="0"/>
              <a:t>Scope of this presentation</a:t>
            </a:r>
          </a:p>
        </p:txBody>
      </p:sp>
      <p:sp>
        <p:nvSpPr>
          <p:cNvPr id="4" name="Text Placeholder 3">
            <a:extLst>
              <a:ext uri="{FF2B5EF4-FFF2-40B4-BE49-F238E27FC236}">
                <a16:creationId xmlns:a16="http://schemas.microsoft.com/office/drawing/2014/main" id="{D5E71E6E-00FA-4818-AA30-F4A84AB9D466}"/>
              </a:ext>
            </a:extLst>
          </p:cNvPr>
          <p:cNvSpPr>
            <a:spLocks noGrp="1"/>
          </p:cNvSpPr>
          <p:nvPr>
            <p:ph type="body" sz="quarter" idx="10"/>
          </p:nvPr>
        </p:nvSpPr>
        <p:spPr/>
        <p:txBody>
          <a:bodyPr/>
          <a:lstStyle/>
          <a:p>
            <a:endParaRPr lang="en-GB" dirty="0"/>
          </a:p>
        </p:txBody>
      </p:sp>
      <p:sp>
        <p:nvSpPr>
          <p:cNvPr id="5" name="TextBox 4">
            <a:extLst>
              <a:ext uri="{FF2B5EF4-FFF2-40B4-BE49-F238E27FC236}">
                <a16:creationId xmlns:a16="http://schemas.microsoft.com/office/drawing/2014/main" id="{0A2087E2-99AB-4489-B8DF-DFEA63FDC16A}"/>
              </a:ext>
            </a:extLst>
          </p:cNvPr>
          <p:cNvSpPr txBox="1"/>
          <p:nvPr/>
        </p:nvSpPr>
        <p:spPr>
          <a:xfrm>
            <a:off x="687754" y="1406597"/>
            <a:ext cx="7768490" cy="1692771"/>
          </a:xfrm>
          <a:prstGeom prst="rect">
            <a:avLst/>
          </a:prstGeom>
          <a:noFill/>
        </p:spPr>
        <p:txBody>
          <a:bodyPr wrap="square" rtlCol="0">
            <a:spAutoFit/>
          </a:bodyPr>
          <a:lstStyle/>
          <a:p>
            <a:r>
              <a:rPr lang="en-GB" sz="2800" dirty="0">
                <a:solidFill>
                  <a:srgbClr val="B99555"/>
                </a:solidFill>
              </a:rPr>
              <a:t>Liability and compensation </a:t>
            </a:r>
            <a:r>
              <a:rPr lang="en-GB" sz="2800" dirty="0">
                <a:solidFill>
                  <a:srgbClr val="738E9E"/>
                </a:solidFill>
              </a:rPr>
              <a:t>issues arising from an incident</a:t>
            </a:r>
          </a:p>
          <a:p>
            <a:pPr marL="342900" indent="-342900">
              <a:buFont typeface="Arial" panose="020B0604020202020204" pitchFamily="34" charset="0"/>
              <a:buChar char="•"/>
            </a:pPr>
            <a:r>
              <a:rPr lang="en-GB" sz="2400" i="1" dirty="0">
                <a:solidFill>
                  <a:srgbClr val="738E9E"/>
                </a:solidFill>
              </a:rPr>
              <a:t>Who</a:t>
            </a:r>
            <a:r>
              <a:rPr lang="en-GB" sz="2400" dirty="0">
                <a:solidFill>
                  <a:srgbClr val="738E9E"/>
                </a:solidFill>
              </a:rPr>
              <a:t> is liable to pay for the damage and the costs?</a:t>
            </a:r>
          </a:p>
          <a:p>
            <a:pPr marL="342900" indent="-342900">
              <a:buFont typeface="Arial" panose="020B0604020202020204" pitchFamily="34" charset="0"/>
              <a:buChar char="•"/>
            </a:pPr>
            <a:r>
              <a:rPr lang="en-GB" sz="2400" i="1" dirty="0">
                <a:solidFill>
                  <a:srgbClr val="738E9E"/>
                </a:solidFill>
              </a:rPr>
              <a:t>What </a:t>
            </a:r>
            <a:r>
              <a:rPr lang="en-GB" sz="2400" dirty="0">
                <a:solidFill>
                  <a:srgbClr val="738E9E"/>
                </a:solidFill>
              </a:rPr>
              <a:t>kind of damage and costs are compensated?  </a:t>
            </a:r>
          </a:p>
        </p:txBody>
      </p:sp>
      <p:grpSp>
        <p:nvGrpSpPr>
          <p:cNvPr id="9" name="Group 8">
            <a:extLst>
              <a:ext uri="{FF2B5EF4-FFF2-40B4-BE49-F238E27FC236}">
                <a16:creationId xmlns:a16="http://schemas.microsoft.com/office/drawing/2014/main" id="{CFEEB2B2-402D-4817-B9C6-2096D7493F7E}"/>
              </a:ext>
            </a:extLst>
          </p:cNvPr>
          <p:cNvGrpSpPr/>
          <p:nvPr/>
        </p:nvGrpSpPr>
        <p:grpSpPr>
          <a:xfrm>
            <a:off x="803057" y="3259013"/>
            <a:ext cx="7306322" cy="2063264"/>
            <a:chOff x="918839" y="3767013"/>
            <a:chExt cx="7306322" cy="2063264"/>
          </a:xfrm>
        </p:grpSpPr>
        <p:sp>
          <p:nvSpPr>
            <p:cNvPr id="7" name="TextBox 6">
              <a:extLst>
                <a:ext uri="{FF2B5EF4-FFF2-40B4-BE49-F238E27FC236}">
                  <a16:creationId xmlns:a16="http://schemas.microsoft.com/office/drawing/2014/main" id="{642452D3-9A71-4F83-900F-317AA6DD1590}"/>
                </a:ext>
              </a:extLst>
            </p:cNvPr>
            <p:cNvSpPr txBox="1"/>
            <p:nvPr/>
          </p:nvSpPr>
          <p:spPr>
            <a:xfrm>
              <a:off x="1008629" y="4458510"/>
              <a:ext cx="1954020" cy="707886"/>
            </a:xfrm>
            <a:prstGeom prst="rect">
              <a:avLst/>
            </a:prstGeom>
            <a:noFill/>
          </p:spPr>
          <p:txBody>
            <a:bodyPr wrap="square" rtlCol="0">
              <a:spAutoFit/>
            </a:bodyPr>
            <a:lstStyle/>
            <a:p>
              <a:r>
                <a:rPr lang="en-GB" sz="2000">
                  <a:solidFill>
                    <a:srgbClr val="738E9E"/>
                  </a:solidFill>
                </a:rPr>
                <a:t>Prevention of Marine Pollution</a:t>
              </a:r>
            </a:p>
          </p:txBody>
        </p:sp>
        <p:sp>
          <p:nvSpPr>
            <p:cNvPr id="11" name="Rectangle 10">
              <a:extLst>
                <a:ext uri="{FF2B5EF4-FFF2-40B4-BE49-F238E27FC236}">
                  <a16:creationId xmlns:a16="http://schemas.microsoft.com/office/drawing/2014/main" id="{430A9DBA-9E92-4436-936C-7397A70678D3}"/>
                </a:ext>
              </a:extLst>
            </p:cNvPr>
            <p:cNvSpPr/>
            <p:nvPr/>
          </p:nvSpPr>
          <p:spPr>
            <a:xfrm>
              <a:off x="918839" y="3767015"/>
              <a:ext cx="2133600" cy="2063262"/>
            </a:xfrm>
            <a:prstGeom prst="rect">
              <a:avLst/>
            </a:prstGeom>
            <a:noFill/>
            <a:ln w="25400">
              <a:solidFill>
                <a:srgbClr val="738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1D66804-EF36-459D-8AD7-576220B11887}"/>
                </a:ext>
              </a:extLst>
            </p:cNvPr>
            <p:cNvSpPr txBox="1"/>
            <p:nvPr/>
          </p:nvSpPr>
          <p:spPr>
            <a:xfrm>
              <a:off x="6124223" y="4290812"/>
              <a:ext cx="2068275" cy="1323439"/>
            </a:xfrm>
            <a:prstGeom prst="rect">
              <a:avLst/>
            </a:prstGeom>
            <a:noFill/>
          </p:spPr>
          <p:txBody>
            <a:bodyPr wrap="square" rtlCol="0">
              <a:spAutoFit/>
            </a:bodyPr>
            <a:lstStyle/>
            <a:p>
              <a:r>
                <a:rPr lang="en-GB" sz="2000" dirty="0">
                  <a:solidFill>
                    <a:srgbClr val="B99555"/>
                  </a:solidFill>
                </a:rPr>
                <a:t>Liability and Compensation for  Marine Pollution from Oil</a:t>
              </a:r>
            </a:p>
          </p:txBody>
        </p:sp>
        <p:sp>
          <p:nvSpPr>
            <p:cNvPr id="13" name="Rectangle 12">
              <a:extLst>
                <a:ext uri="{FF2B5EF4-FFF2-40B4-BE49-F238E27FC236}">
                  <a16:creationId xmlns:a16="http://schemas.microsoft.com/office/drawing/2014/main" id="{92CED5BA-9214-4902-B2D8-9B1A28AB2926}"/>
                </a:ext>
              </a:extLst>
            </p:cNvPr>
            <p:cNvSpPr/>
            <p:nvPr/>
          </p:nvSpPr>
          <p:spPr>
            <a:xfrm>
              <a:off x="6091561" y="3767013"/>
              <a:ext cx="2133600" cy="2063262"/>
            </a:xfrm>
            <a:prstGeom prst="rect">
              <a:avLst/>
            </a:prstGeom>
            <a:noFill/>
            <a:ln w="25400">
              <a:solidFill>
                <a:srgbClr val="738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FE0A734-32E0-4127-81A0-479EF1D5A0BF}"/>
                </a:ext>
              </a:extLst>
            </p:cNvPr>
            <p:cNvSpPr txBox="1"/>
            <p:nvPr/>
          </p:nvSpPr>
          <p:spPr>
            <a:xfrm>
              <a:off x="3593180" y="4989726"/>
              <a:ext cx="1957639" cy="707886"/>
            </a:xfrm>
            <a:prstGeom prst="rect">
              <a:avLst/>
            </a:prstGeom>
            <a:noFill/>
          </p:spPr>
          <p:txBody>
            <a:bodyPr wrap="square" rtlCol="0">
              <a:spAutoFit/>
            </a:bodyPr>
            <a:lstStyle/>
            <a:p>
              <a:r>
                <a:rPr lang="en-GB" sz="2000">
                  <a:solidFill>
                    <a:srgbClr val="738E9E"/>
                  </a:solidFill>
                </a:rPr>
                <a:t>Response to  Marine Pollution</a:t>
              </a:r>
            </a:p>
          </p:txBody>
        </p:sp>
        <p:sp>
          <p:nvSpPr>
            <p:cNvPr id="12" name="Rectangle 11">
              <a:extLst>
                <a:ext uri="{FF2B5EF4-FFF2-40B4-BE49-F238E27FC236}">
                  <a16:creationId xmlns:a16="http://schemas.microsoft.com/office/drawing/2014/main" id="{0F9A8834-4CA6-4891-A623-EFE7F23B1114}"/>
                </a:ext>
              </a:extLst>
            </p:cNvPr>
            <p:cNvSpPr/>
            <p:nvPr/>
          </p:nvSpPr>
          <p:spPr>
            <a:xfrm>
              <a:off x="3505200" y="3767013"/>
              <a:ext cx="2133600" cy="2063262"/>
            </a:xfrm>
            <a:prstGeom prst="rect">
              <a:avLst/>
            </a:prstGeom>
            <a:noFill/>
            <a:ln w="25400">
              <a:solidFill>
                <a:srgbClr val="738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7F9B7B03-3BFB-4C04-86BE-B4BB450C2383}"/>
                </a:ext>
              </a:extLst>
            </p:cNvPr>
            <p:cNvGrpSpPr/>
            <p:nvPr/>
          </p:nvGrpSpPr>
          <p:grpSpPr>
            <a:xfrm>
              <a:off x="3669323" y="3804294"/>
              <a:ext cx="1805354" cy="1295351"/>
              <a:chOff x="2386035" y="3909692"/>
              <a:chExt cx="1914768" cy="1383492"/>
            </a:xfrm>
          </p:grpSpPr>
          <p:sp>
            <p:nvSpPr>
              <p:cNvPr id="17" name="Explosion: 14 Points 16">
                <a:extLst>
                  <a:ext uri="{FF2B5EF4-FFF2-40B4-BE49-F238E27FC236}">
                    <a16:creationId xmlns:a16="http://schemas.microsoft.com/office/drawing/2014/main" id="{EB61C70A-5B4D-4E5F-ACA9-095910A322D6}"/>
                  </a:ext>
                </a:extLst>
              </p:cNvPr>
              <p:cNvSpPr/>
              <p:nvPr/>
            </p:nvSpPr>
            <p:spPr>
              <a:xfrm rot="1043100">
                <a:off x="2386035" y="3909692"/>
                <a:ext cx="1914768" cy="1383492"/>
              </a:xfrm>
              <a:prstGeom prst="irregularSeal2">
                <a:avLst/>
              </a:prstGeom>
              <a:solidFill>
                <a:srgbClr val="738E9E"/>
              </a:solidFill>
              <a:ln w="25400">
                <a:solidFill>
                  <a:srgbClr val="738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23C91852-22DC-4EB7-B8D9-2E5B3E870BA7}"/>
                  </a:ext>
                </a:extLst>
              </p:cNvPr>
              <p:cNvSpPr txBox="1"/>
              <p:nvPr/>
            </p:nvSpPr>
            <p:spPr>
              <a:xfrm>
                <a:off x="2618157" y="4358251"/>
                <a:ext cx="1347566" cy="461665"/>
              </a:xfrm>
              <a:prstGeom prst="rect">
                <a:avLst/>
              </a:prstGeom>
              <a:noFill/>
            </p:spPr>
            <p:txBody>
              <a:bodyPr wrap="square" rtlCol="0">
                <a:spAutoFit/>
              </a:bodyPr>
              <a:lstStyle/>
              <a:p>
                <a:pPr algn="ctr"/>
                <a:r>
                  <a:rPr lang="en-GB" sz="2400">
                    <a:solidFill>
                      <a:schemeClr val="bg1"/>
                    </a:solidFill>
                  </a:rPr>
                  <a:t>Incident</a:t>
                </a:r>
              </a:p>
            </p:txBody>
          </p:sp>
        </p:grpSp>
      </p:grpSp>
    </p:spTree>
    <p:extLst>
      <p:ext uri="{BB962C8B-B14F-4D97-AF65-F5344CB8AC3E}">
        <p14:creationId xmlns:p14="http://schemas.microsoft.com/office/powerpoint/2010/main" val="3528004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57C0DD60-B880-6C6C-AE28-C243AFA31FB8}"/>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21083" b="21083"/>
          <a:stretch>
            <a:fillRect/>
          </a:stretch>
        </p:blipFill>
        <p:spPr>
          <a:xfrm>
            <a:off x="2220687" y="5297382"/>
            <a:ext cx="3933370" cy="1261064"/>
          </a:xfrm>
        </p:spPr>
      </p:pic>
      <p:sp>
        <p:nvSpPr>
          <p:cNvPr id="3" name="Text Placeholder 2">
            <a:extLst>
              <a:ext uri="{FF2B5EF4-FFF2-40B4-BE49-F238E27FC236}">
                <a16:creationId xmlns:a16="http://schemas.microsoft.com/office/drawing/2014/main" id="{17318FA5-42F6-6915-AEF8-C6F62E204FD1}"/>
              </a:ext>
            </a:extLst>
          </p:cNvPr>
          <p:cNvSpPr>
            <a:spLocks noGrp="1"/>
          </p:cNvSpPr>
          <p:nvPr>
            <p:ph type="body" sz="quarter" idx="10"/>
          </p:nvPr>
        </p:nvSpPr>
        <p:spPr/>
        <p:txBody>
          <a:bodyPr/>
          <a:lstStyle/>
          <a:p>
            <a:r>
              <a:rPr lang="it-IT" dirty="0"/>
              <a:t>The </a:t>
            </a:r>
            <a:r>
              <a:rPr lang="it-IT" dirty="0" err="1"/>
              <a:t>largest</a:t>
            </a:r>
            <a:r>
              <a:rPr lang="it-IT" dirty="0"/>
              <a:t> and </a:t>
            </a:r>
            <a:r>
              <a:rPr lang="it-IT" dirty="0" err="1"/>
              <a:t>most</a:t>
            </a:r>
            <a:r>
              <a:rPr lang="it-IT" dirty="0"/>
              <a:t> </a:t>
            </a:r>
            <a:r>
              <a:rPr lang="it-IT" dirty="0" err="1"/>
              <a:t>controversial</a:t>
            </a:r>
            <a:r>
              <a:rPr lang="it-IT" dirty="0"/>
              <a:t> </a:t>
            </a:r>
            <a:r>
              <a:rPr lang="it-IT" dirty="0" err="1"/>
              <a:t>incident</a:t>
            </a:r>
            <a:endParaRPr lang="it-IT" dirty="0"/>
          </a:p>
        </p:txBody>
      </p:sp>
      <p:sp>
        <p:nvSpPr>
          <p:cNvPr id="4" name="Title 3">
            <a:extLst>
              <a:ext uri="{FF2B5EF4-FFF2-40B4-BE49-F238E27FC236}">
                <a16:creationId xmlns:a16="http://schemas.microsoft.com/office/drawing/2014/main" id="{4612A772-1D45-8806-C277-F76E078FF83E}"/>
              </a:ext>
            </a:extLst>
          </p:cNvPr>
          <p:cNvSpPr>
            <a:spLocks noGrp="1"/>
          </p:cNvSpPr>
          <p:nvPr>
            <p:ph type="title"/>
          </p:nvPr>
        </p:nvSpPr>
        <p:spPr/>
        <p:txBody>
          <a:bodyPr/>
          <a:lstStyle/>
          <a:p>
            <a:r>
              <a:rPr lang="it-IT" dirty="0"/>
              <a:t>Prestige</a:t>
            </a:r>
          </a:p>
        </p:txBody>
      </p:sp>
      <p:sp>
        <p:nvSpPr>
          <p:cNvPr id="6" name="TextBox 5">
            <a:extLst>
              <a:ext uri="{FF2B5EF4-FFF2-40B4-BE49-F238E27FC236}">
                <a16:creationId xmlns:a16="http://schemas.microsoft.com/office/drawing/2014/main" id="{E34E0FC1-29E7-3710-53D3-3F3FA553D9FA}"/>
              </a:ext>
            </a:extLst>
          </p:cNvPr>
          <p:cNvSpPr txBox="1"/>
          <p:nvPr/>
        </p:nvSpPr>
        <p:spPr>
          <a:xfrm>
            <a:off x="130629" y="769258"/>
            <a:ext cx="9013371" cy="4247317"/>
          </a:xfrm>
          <a:prstGeom prst="rect">
            <a:avLst/>
          </a:prstGeom>
          <a:noFill/>
        </p:spPr>
        <p:txBody>
          <a:bodyPr wrap="square">
            <a:spAutoFit/>
          </a:bodyPr>
          <a:lstStyle/>
          <a:p>
            <a:pPr algn="l"/>
            <a:endParaRPr lang="en-US" sz="1800" b="0" i="0" dirty="0">
              <a:solidFill>
                <a:srgbClr val="201F1E"/>
              </a:solidFill>
              <a:effectLst/>
              <a:latin typeface="Calibri" panose="020F0502020204030204" pitchFamily="34" charset="0"/>
            </a:endParaRPr>
          </a:p>
          <a:p>
            <a:pPr algn="l"/>
            <a:r>
              <a:rPr lang="en-US" sz="1800" b="0" i="0" dirty="0">
                <a:solidFill>
                  <a:srgbClr val="201F1E"/>
                </a:solidFill>
                <a:effectLst/>
                <a:latin typeface="Calibri" panose="020F0502020204030204" pitchFamily="34" charset="0"/>
              </a:rPr>
              <a:t>On 19 November 2002, the Bahamas-registered tanker </a:t>
            </a:r>
            <a:r>
              <a:rPr lang="en-US" sz="1800" b="0" i="1" dirty="0">
                <a:solidFill>
                  <a:srgbClr val="201F1E"/>
                </a:solidFill>
                <a:effectLst/>
                <a:latin typeface="Calibri" panose="020F0502020204030204" pitchFamily="34" charset="0"/>
              </a:rPr>
              <a:t>Prestige</a:t>
            </a:r>
            <a:r>
              <a:rPr lang="en-US" sz="1800" b="0" i="0" dirty="0">
                <a:solidFill>
                  <a:srgbClr val="201F1E"/>
                </a:solidFill>
                <a:effectLst/>
                <a:latin typeface="Calibri" panose="020F0502020204030204" pitchFamily="34" charset="0"/>
              </a:rPr>
              <a:t> (42 820 GT), carrying 76 972 </a:t>
            </a:r>
            <a:r>
              <a:rPr lang="en-US" sz="1800" b="0" i="0" dirty="0" err="1">
                <a:solidFill>
                  <a:srgbClr val="201F1E"/>
                </a:solidFill>
                <a:effectLst/>
                <a:latin typeface="Calibri" panose="020F0502020204030204" pitchFamily="34" charset="0"/>
              </a:rPr>
              <a:t>tonnes</a:t>
            </a:r>
            <a:r>
              <a:rPr lang="en-US" sz="1800" b="0" i="0" dirty="0">
                <a:solidFill>
                  <a:srgbClr val="201F1E"/>
                </a:solidFill>
                <a:effectLst/>
                <a:latin typeface="Calibri" panose="020F0502020204030204" pitchFamily="34" charset="0"/>
              </a:rPr>
              <a:t> of heavy fuel oil, broke in two and sank some 260 </a:t>
            </a:r>
            <a:r>
              <a:rPr lang="en-US" sz="1800" b="0" i="0" dirty="0" err="1">
                <a:solidFill>
                  <a:srgbClr val="201F1E"/>
                </a:solidFill>
                <a:effectLst/>
                <a:latin typeface="Calibri" panose="020F0502020204030204" pitchFamily="34" charset="0"/>
              </a:rPr>
              <a:t>kilometres</a:t>
            </a:r>
            <a:r>
              <a:rPr lang="en-US" sz="1800" b="0" i="0" dirty="0">
                <a:solidFill>
                  <a:srgbClr val="201F1E"/>
                </a:solidFill>
                <a:effectLst/>
                <a:latin typeface="Calibri" panose="020F0502020204030204" pitchFamily="34" charset="0"/>
              </a:rPr>
              <a:t> west of Vigo, Spain. The bow section sank to a depth of 3 500 </a:t>
            </a:r>
            <a:r>
              <a:rPr lang="en-US" sz="1800" b="0" i="0" dirty="0" err="1">
                <a:solidFill>
                  <a:srgbClr val="201F1E"/>
                </a:solidFill>
                <a:effectLst/>
                <a:latin typeface="Calibri" panose="020F0502020204030204" pitchFamily="34" charset="0"/>
              </a:rPr>
              <a:t>metres</a:t>
            </a:r>
            <a:r>
              <a:rPr lang="en-US" sz="1800" b="0" i="0" dirty="0">
                <a:solidFill>
                  <a:srgbClr val="201F1E"/>
                </a:solidFill>
                <a:effectLst/>
                <a:latin typeface="Calibri" panose="020F0502020204030204" pitchFamily="34" charset="0"/>
              </a:rPr>
              <a:t> and the stern section to a depth of 3 830 </a:t>
            </a:r>
            <a:r>
              <a:rPr lang="en-US" sz="1800" b="0" i="0" dirty="0" err="1">
                <a:solidFill>
                  <a:srgbClr val="201F1E"/>
                </a:solidFill>
                <a:effectLst/>
                <a:latin typeface="Calibri" panose="020F0502020204030204" pitchFamily="34" charset="0"/>
              </a:rPr>
              <a:t>metres</a:t>
            </a:r>
            <a:r>
              <a:rPr lang="en-US" sz="1800" b="0" i="0" dirty="0">
                <a:solidFill>
                  <a:srgbClr val="201F1E"/>
                </a:solidFill>
                <a:effectLst/>
                <a:latin typeface="Calibri" panose="020F0502020204030204" pitchFamily="34" charset="0"/>
              </a:rPr>
              <a:t>. The break-up and sinking released an estimated 63 200 </a:t>
            </a:r>
            <a:r>
              <a:rPr lang="en-US" sz="1800" b="0" i="0" dirty="0" err="1">
                <a:solidFill>
                  <a:srgbClr val="201F1E"/>
                </a:solidFill>
                <a:effectLst/>
                <a:latin typeface="Calibri" panose="020F0502020204030204" pitchFamily="34" charset="0"/>
              </a:rPr>
              <a:t>tonnes</a:t>
            </a:r>
            <a:r>
              <a:rPr lang="en-US" sz="1800" b="0" i="0" dirty="0">
                <a:solidFill>
                  <a:srgbClr val="201F1E"/>
                </a:solidFill>
                <a:effectLst/>
                <a:latin typeface="Calibri" panose="020F0502020204030204" pitchFamily="34" charset="0"/>
              </a:rPr>
              <a:t> of cargo that was subsequently estimated that approximately 13 700 </a:t>
            </a:r>
            <a:r>
              <a:rPr lang="en-US" sz="1800" b="0" i="0" dirty="0" err="1">
                <a:solidFill>
                  <a:srgbClr val="201F1E"/>
                </a:solidFill>
                <a:effectLst/>
                <a:latin typeface="Calibri" panose="020F0502020204030204" pitchFamily="34" charset="0"/>
              </a:rPr>
              <a:t>tonnes</a:t>
            </a:r>
            <a:r>
              <a:rPr lang="en-US" sz="1800" b="0" i="0" dirty="0">
                <a:solidFill>
                  <a:srgbClr val="201F1E"/>
                </a:solidFill>
                <a:effectLst/>
                <a:latin typeface="Calibri" panose="020F0502020204030204" pitchFamily="34" charset="0"/>
              </a:rPr>
              <a:t> of cargo remained in the wreck.</a:t>
            </a:r>
          </a:p>
          <a:p>
            <a:pPr algn="l"/>
            <a:r>
              <a:rPr lang="en-US" sz="1800" b="0" i="0" dirty="0">
                <a:solidFill>
                  <a:srgbClr val="201F1E"/>
                </a:solidFill>
                <a:effectLst/>
                <a:latin typeface="Calibri" panose="020F0502020204030204" pitchFamily="34" charset="0"/>
              </a:rPr>
              <a:t> </a:t>
            </a:r>
          </a:p>
          <a:p>
            <a:pPr algn="l"/>
            <a:r>
              <a:rPr lang="en-US" sz="1800" b="0" i="0" dirty="0">
                <a:solidFill>
                  <a:srgbClr val="201F1E"/>
                </a:solidFill>
                <a:effectLst/>
                <a:latin typeface="Calibri" panose="020F0502020204030204" pitchFamily="34" charset="0"/>
              </a:rPr>
              <a:t>Unlike the policy adopted by the insurers in previous IOPC Funds’ cases, the London P&amp;I Club decided not to make individual compensation payments up to the shipowner’s limitation amount.  This position was taken following legal advice that if the Club were to make payments to claimants in line with past practice, it was likely that these payments would not be taken into account by the Spanish courts when the shipowner set up the limitation fund, with the result that the Club could end up paying twice the limitation amount. The Fund therefore started paying from the beginning. Initially the level of payments was set at 15% of the established  losses.</a:t>
            </a:r>
          </a:p>
        </p:txBody>
      </p:sp>
      <p:sp>
        <p:nvSpPr>
          <p:cNvPr id="7" name="Picture Placeholder 1">
            <a:extLst>
              <a:ext uri="{FF2B5EF4-FFF2-40B4-BE49-F238E27FC236}">
                <a16:creationId xmlns:a16="http://schemas.microsoft.com/office/drawing/2014/main" id="{CA0AEA7C-3E33-1736-D523-68EBD746C4C9}"/>
              </a:ext>
            </a:extLst>
          </p:cNvPr>
          <p:cNvSpPr txBox="1">
            <a:spLocks/>
          </p:cNvSpPr>
          <p:nvPr/>
        </p:nvSpPr>
        <p:spPr>
          <a:xfrm>
            <a:off x="-3812703" y="1267090"/>
            <a:ext cx="16769406" cy="5036090"/>
          </a:xfrm>
          <a:prstGeom prst="rect">
            <a:avLst/>
          </a:prstGeom>
        </p:spPr>
      </p:sp>
      <p:sp>
        <p:nvSpPr>
          <p:cNvPr id="8" name="Picture Placeholder 1">
            <a:extLst>
              <a:ext uri="{FF2B5EF4-FFF2-40B4-BE49-F238E27FC236}">
                <a16:creationId xmlns:a16="http://schemas.microsoft.com/office/drawing/2014/main" id="{D2B37BD9-B827-633A-8F65-032B521879A1}"/>
              </a:ext>
            </a:extLst>
          </p:cNvPr>
          <p:cNvSpPr txBox="1">
            <a:spLocks/>
          </p:cNvSpPr>
          <p:nvPr/>
        </p:nvSpPr>
        <p:spPr>
          <a:xfrm>
            <a:off x="-3812703" y="1267090"/>
            <a:ext cx="16769406" cy="5036090"/>
          </a:xfrm>
          <a:prstGeom prst="rect">
            <a:avLst/>
          </a:prstGeom>
        </p:spPr>
      </p:sp>
      <p:sp>
        <p:nvSpPr>
          <p:cNvPr id="9" name="Picture Placeholder 1">
            <a:extLst>
              <a:ext uri="{FF2B5EF4-FFF2-40B4-BE49-F238E27FC236}">
                <a16:creationId xmlns:a16="http://schemas.microsoft.com/office/drawing/2014/main" id="{38C5FC8F-4794-FFCC-B4B3-25EEB906CC89}"/>
              </a:ext>
            </a:extLst>
          </p:cNvPr>
          <p:cNvSpPr txBox="1">
            <a:spLocks/>
          </p:cNvSpPr>
          <p:nvPr/>
        </p:nvSpPr>
        <p:spPr>
          <a:xfrm>
            <a:off x="-3660303" y="1419490"/>
            <a:ext cx="16769406" cy="5036090"/>
          </a:xfrm>
          <a:prstGeom prst="rect">
            <a:avLst/>
          </a:prstGeom>
        </p:spPr>
      </p:sp>
      <p:sp>
        <p:nvSpPr>
          <p:cNvPr id="10" name="Picture Placeholder 1">
            <a:extLst>
              <a:ext uri="{FF2B5EF4-FFF2-40B4-BE49-F238E27FC236}">
                <a16:creationId xmlns:a16="http://schemas.microsoft.com/office/drawing/2014/main" id="{CAC147B7-41D5-2338-A27C-9DDAA46547C6}"/>
              </a:ext>
            </a:extLst>
          </p:cNvPr>
          <p:cNvSpPr txBox="1">
            <a:spLocks/>
          </p:cNvSpPr>
          <p:nvPr/>
        </p:nvSpPr>
        <p:spPr>
          <a:xfrm>
            <a:off x="-203200" y="1267090"/>
            <a:ext cx="13159903" cy="5036090"/>
          </a:xfrm>
          <a:prstGeom prst="rect">
            <a:avLst/>
          </a:prstGeom>
        </p:spPr>
      </p:sp>
      <p:sp>
        <p:nvSpPr>
          <p:cNvPr id="11" name="Picture Placeholder 1">
            <a:extLst>
              <a:ext uri="{FF2B5EF4-FFF2-40B4-BE49-F238E27FC236}">
                <a16:creationId xmlns:a16="http://schemas.microsoft.com/office/drawing/2014/main" id="{1399DBA4-698B-6F1B-70CD-9BFC46F35472}"/>
              </a:ext>
            </a:extLst>
          </p:cNvPr>
          <p:cNvSpPr txBox="1">
            <a:spLocks/>
          </p:cNvSpPr>
          <p:nvPr/>
        </p:nvSpPr>
        <p:spPr>
          <a:xfrm>
            <a:off x="-50801" y="1419490"/>
            <a:ext cx="13159903" cy="5036090"/>
          </a:xfrm>
          <a:prstGeom prst="rect">
            <a:avLst/>
          </a:prstGeom>
        </p:spPr>
      </p:sp>
      <p:sp>
        <p:nvSpPr>
          <p:cNvPr id="12" name="Picture Placeholder 1">
            <a:extLst>
              <a:ext uri="{FF2B5EF4-FFF2-40B4-BE49-F238E27FC236}">
                <a16:creationId xmlns:a16="http://schemas.microsoft.com/office/drawing/2014/main" id="{A9DAE175-4337-1629-1503-8C87F12B62C2}"/>
              </a:ext>
            </a:extLst>
          </p:cNvPr>
          <p:cNvSpPr txBox="1">
            <a:spLocks/>
          </p:cNvSpPr>
          <p:nvPr/>
        </p:nvSpPr>
        <p:spPr>
          <a:xfrm>
            <a:off x="-50801" y="1419490"/>
            <a:ext cx="13159903" cy="5036090"/>
          </a:xfrm>
          <a:prstGeom prst="rect">
            <a:avLst/>
          </a:prstGeom>
        </p:spPr>
      </p:sp>
      <p:sp>
        <p:nvSpPr>
          <p:cNvPr id="13" name="Picture Placeholder 1">
            <a:extLst>
              <a:ext uri="{FF2B5EF4-FFF2-40B4-BE49-F238E27FC236}">
                <a16:creationId xmlns:a16="http://schemas.microsoft.com/office/drawing/2014/main" id="{9DB9849B-3725-C760-2EC9-78B3A6C9546E}"/>
              </a:ext>
            </a:extLst>
          </p:cNvPr>
          <p:cNvSpPr txBox="1">
            <a:spLocks/>
          </p:cNvSpPr>
          <p:nvPr/>
        </p:nvSpPr>
        <p:spPr>
          <a:xfrm>
            <a:off x="-50802" y="1346510"/>
            <a:ext cx="13159903" cy="5036090"/>
          </a:xfrm>
          <a:prstGeom prst="rect">
            <a:avLst/>
          </a:prstGeom>
        </p:spPr>
      </p:sp>
      <p:sp>
        <p:nvSpPr>
          <p:cNvPr id="5" name="Picture Placeholder 1">
            <a:extLst>
              <a:ext uri="{FF2B5EF4-FFF2-40B4-BE49-F238E27FC236}">
                <a16:creationId xmlns:a16="http://schemas.microsoft.com/office/drawing/2014/main" id="{B43E6215-2D43-EF8C-B49D-FD7C28454CD8}"/>
              </a:ext>
            </a:extLst>
          </p:cNvPr>
          <p:cNvSpPr txBox="1">
            <a:spLocks/>
          </p:cNvSpPr>
          <p:nvPr/>
        </p:nvSpPr>
        <p:spPr>
          <a:xfrm>
            <a:off x="-203200" y="1267090"/>
            <a:ext cx="13159903" cy="5036090"/>
          </a:xfrm>
          <a:prstGeom prst="rect">
            <a:avLst/>
          </a:prstGeom>
        </p:spPr>
      </p:sp>
    </p:spTree>
    <p:extLst>
      <p:ext uri="{BB962C8B-B14F-4D97-AF65-F5344CB8AC3E}">
        <p14:creationId xmlns:p14="http://schemas.microsoft.com/office/powerpoint/2010/main" val="2647671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6DA4A33-8CA3-4F9B-B170-B1EE6B0DF22A}"/>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5988" b="5988"/>
          <a:stretch>
            <a:fillRect/>
          </a:stretch>
        </p:blipFill>
        <p:spPr>
          <a:xfrm flipH="1" flipV="1">
            <a:off x="6617476" y="7200206"/>
            <a:ext cx="78468" cy="45719"/>
          </a:xfrm>
        </p:spPr>
      </p:pic>
      <p:sp>
        <p:nvSpPr>
          <p:cNvPr id="3" name="Text Placeholder 2">
            <a:extLst>
              <a:ext uri="{FF2B5EF4-FFF2-40B4-BE49-F238E27FC236}">
                <a16:creationId xmlns:a16="http://schemas.microsoft.com/office/drawing/2014/main" id="{C18576E1-BAF6-1415-CCE1-610A6FDC22D6}"/>
              </a:ext>
            </a:extLst>
          </p:cNvPr>
          <p:cNvSpPr>
            <a:spLocks noGrp="1"/>
          </p:cNvSpPr>
          <p:nvPr>
            <p:ph type="body" sz="quarter" idx="10"/>
          </p:nvPr>
        </p:nvSpPr>
        <p:spPr/>
        <p:txBody>
          <a:bodyPr/>
          <a:lstStyle/>
          <a:p>
            <a:r>
              <a:rPr lang="it-IT" dirty="0"/>
              <a:t>Moral and </a:t>
            </a:r>
            <a:r>
              <a:rPr lang="it-IT" dirty="0" err="1"/>
              <a:t>Environmental</a:t>
            </a:r>
            <a:r>
              <a:rPr lang="it-IT" dirty="0"/>
              <a:t> </a:t>
            </a:r>
            <a:r>
              <a:rPr lang="it-IT" dirty="0" err="1"/>
              <a:t>damages</a:t>
            </a:r>
            <a:endParaRPr lang="it-IT" dirty="0"/>
          </a:p>
        </p:txBody>
      </p:sp>
      <p:sp>
        <p:nvSpPr>
          <p:cNvPr id="4" name="Title 3">
            <a:extLst>
              <a:ext uri="{FF2B5EF4-FFF2-40B4-BE49-F238E27FC236}">
                <a16:creationId xmlns:a16="http://schemas.microsoft.com/office/drawing/2014/main" id="{371E798E-175F-38BE-A9B3-34AD6AF4DEE7}"/>
              </a:ext>
            </a:extLst>
          </p:cNvPr>
          <p:cNvSpPr>
            <a:spLocks noGrp="1"/>
          </p:cNvSpPr>
          <p:nvPr>
            <p:ph type="title"/>
          </p:nvPr>
        </p:nvSpPr>
        <p:spPr/>
        <p:txBody>
          <a:bodyPr/>
          <a:lstStyle/>
          <a:p>
            <a:r>
              <a:rPr lang="it-IT" dirty="0"/>
              <a:t>Prestige</a:t>
            </a:r>
          </a:p>
        </p:txBody>
      </p:sp>
      <p:sp>
        <p:nvSpPr>
          <p:cNvPr id="6" name="TextBox 5">
            <a:extLst>
              <a:ext uri="{FF2B5EF4-FFF2-40B4-BE49-F238E27FC236}">
                <a16:creationId xmlns:a16="http://schemas.microsoft.com/office/drawing/2014/main" id="{31FE4499-7045-78DC-D2BF-87DCE132FF46}"/>
              </a:ext>
            </a:extLst>
          </p:cNvPr>
          <p:cNvSpPr txBox="1"/>
          <p:nvPr/>
        </p:nvSpPr>
        <p:spPr>
          <a:xfrm>
            <a:off x="277091" y="962465"/>
            <a:ext cx="8811595" cy="4524315"/>
          </a:xfrm>
          <a:prstGeom prst="rect">
            <a:avLst/>
          </a:prstGeom>
          <a:noFill/>
        </p:spPr>
        <p:txBody>
          <a:bodyPr wrap="square">
            <a:spAutoFit/>
          </a:bodyPr>
          <a:lstStyle/>
          <a:p>
            <a:pPr algn="l">
              <a:buFont typeface="Arial" panose="020B0604020202020204" pitchFamily="34" charset="0"/>
              <a:buChar char="•"/>
            </a:pPr>
            <a:r>
              <a:rPr lang="en-US" sz="1800" b="0" i="0" dirty="0">
                <a:solidFill>
                  <a:srgbClr val="201F1E"/>
                </a:solidFill>
                <a:effectLst/>
                <a:latin typeface="Calibri" panose="020F0502020204030204" pitchFamily="34" charset="0"/>
              </a:rPr>
              <a:t>The Spanish Court of Appeal </a:t>
            </a:r>
            <a:r>
              <a:rPr lang="en-US" sz="1800" b="0" i="0" dirty="0" err="1">
                <a:solidFill>
                  <a:srgbClr val="201F1E"/>
                </a:solidFill>
                <a:effectLst/>
                <a:latin typeface="Calibri" panose="020F0502020204030204" pitchFamily="34" charset="0"/>
              </a:rPr>
              <a:t>recognised</a:t>
            </a:r>
            <a:r>
              <a:rPr lang="en-US" sz="1800" b="0" i="0" dirty="0">
                <a:solidFill>
                  <a:srgbClr val="201F1E"/>
                </a:solidFill>
                <a:effectLst/>
                <a:latin typeface="Calibri" panose="020F0502020204030204" pitchFamily="34" charset="0"/>
              </a:rPr>
              <a:t> the possibility of moral damages, which included not only the sense of fear, anger and frustration that may have affected many of the Spanish and French citizens, but also the mark that may have been left by the notion that catastrophes of the Prestige kind could affect these citizens at any time.  The Court decided that in those cases where moral damage had been claimed, the amount awarded could not exceed 30% of the assessed material damages.</a:t>
            </a:r>
          </a:p>
          <a:p>
            <a:pPr algn="l">
              <a:buFont typeface="Arial" panose="020B0604020202020204" pitchFamily="34" charset="0"/>
              <a:buChar char="•"/>
            </a:pPr>
            <a:r>
              <a:rPr lang="en-US" sz="1800" b="0" i="0" dirty="0">
                <a:solidFill>
                  <a:srgbClr val="201F1E"/>
                </a:solidFill>
                <a:effectLst/>
                <a:latin typeface="Calibri" panose="020F0502020204030204" pitchFamily="34" charset="0"/>
              </a:rPr>
              <a:t>The 1992 Fund appealed, inter alia, on the basis of an infringement of the provisions in the Conventions, of arbitrary assessment of the evidence and for an internal contradiction between the reasonings and the findings as to the damages.  In particular, in its pleadings the 1992 Fund requested the Court to declare that the 1992 Fund’s liability does not include pure environmental damage and moral damage, since these types of damages are outside the scope of the 1992 Fund Convention;</a:t>
            </a:r>
          </a:p>
          <a:p>
            <a:pPr algn="l">
              <a:buFont typeface="Arial" panose="020B0604020202020204" pitchFamily="34" charset="0"/>
              <a:buChar char="•"/>
            </a:pPr>
            <a:r>
              <a:rPr lang="en-US" sz="1800" b="0" i="0" dirty="0">
                <a:solidFill>
                  <a:srgbClr val="201F1E"/>
                </a:solidFill>
                <a:effectLst/>
                <a:latin typeface="Calibri" panose="020F0502020204030204" pitchFamily="34" charset="0"/>
              </a:rPr>
              <a:t>The Supreme Court’s judgment clarified that pure environmental and moral damages were not recoverable from the 1992 Fund. The Court however confirmed its previous decision that the London P&amp;I Club was liable for all the damages caused by the incident, including moral and pure environmental damages, up to the limit of its policy of USD 1 000 million.</a:t>
            </a:r>
          </a:p>
        </p:txBody>
      </p:sp>
      <p:pic>
        <p:nvPicPr>
          <p:cNvPr id="10" name="Picture 9">
            <a:extLst>
              <a:ext uri="{FF2B5EF4-FFF2-40B4-BE49-F238E27FC236}">
                <a16:creationId xmlns:a16="http://schemas.microsoft.com/office/drawing/2014/main" id="{516FCE3B-E520-E544-F888-1327EF7239CA}"/>
              </a:ext>
            </a:extLst>
          </p:cNvPr>
          <p:cNvPicPr>
            <a:picLocks noChangeAspect="1"/>
          </p:cNvPicPr>
          <p:nvPr/>
        </p:nvPicPr>
        <p:blipFill>
          <a:blip r:embed="rId3"/>
          <a:stretch>
            <a:fillRect/>
          </a:stretch>
        </p:blipFill>
        <p:spPr>
          <a:xfrm>
            <a:off x="3934691" y="5435136"/>
            <a:ext cx="2881746" cy="1155469"/>
          </a:xfrm>
          <a:prstGeom prst="rect">
            <a:avLst/>
          </a:prstGeom>
        </p:spPr>
      </p:pic>
    </p:spTree>
    <p:extLst>
      <p:ext uri="{BB962C8B-B14F-4D97-AF65-F5344CB8AC3E}">
        <p14:creationId xmlns:p14="http://schemas.microsoft.com/office/powerpoint/2010/main" val="831706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0D2265-A87B-DEF4-29F8-82833D450AB0}"/>
              </a:ext>
            </a:extLst>
          </p:cNvPr>
          <p:cNvSpPr>
            <a:spLocks noGrp="1"/>
          </p:cNvSpPr>
          <p:nvPr>
            <p:ph type="body" sz="quarter" idx="10"/>
          </p:nvPr>
        </p:nvSpPr>
        <p:spPr/>
        <p:txBody>
          <a:bodyPr/>
          <a:lstStyle/>
          <a:p>
            <a:r>
              <a:rPr lang="it-IT" dirty="0" err="1"/>
              <a:t>Plenty</a:t>
            </a:r>
            <a:r>
              <a:rPr lang="it-IT" dirty="0"/>
              <a:t> of </a:t>
            </a:r>
            <a:r>
              <a:rPr lang="it-IT" dirty="0" err="1"/>
              <a:t>claimants</a:t>
            </a:r>
            <a:endParaRPr lang="it-IT" dirty="0"/>
          </a:p>
        </p:txBody>
      </p:sp>
      <p:sp>
        <p:nvSpPr>
          <p:cNvPr id="4" name="Title 3">
            <a:extLst>
              <a:ext uri="{FF2B5EF4-FFF2-40B4-BE49-F238E27FC236}">
                <a16:creationId xmlns:a16="http://schemas.microsoft.com/office/drawing/2014/main" id="{AB5F6D06-EA21-D762-325B-9B6F53761D79}"/>
              </a:ext>
            </a:extLst>
          </p:cNvPr>
          <p:cNvSpPr>
            <a:spLocks noGrp="1"/>
          </p:cNvSpPr>
          <p:nvPr>
            <p:ph type="title"/>
          </p:nvPr>
        </p:nvSpPr>
        <p:spPr/>
        <p:txBody>
          <a:bodyPr/>
          <a:lstStyle/>
          <a:p>
            <a:r>
              <a:rPr lang="it-IT" dirty="0"/>
              <a:t>Hebei Spirit</a:t>
            </a:r>
          </a:p>
        </p:txBody>
      </p:sp>
      <p:sp>
        <p:nvSpPr>
          <p:cNvPr id="6" name="TextBox 5">
            <a:extLst>
              <a:ext uri="{FF2B5EF4-FFF2-40B4-BE49-F238E27FC236}">
                <a16:creationId xmlns:a16="http://schemas.microsoft.com/office/drawing/2014/main" id="{3E083575-DCC5-3F0F-ACEA-0B342C2E7A67}"/>
              </a:ext>
            </a:extLst>
          </p:cNvPr>
          <p:cNvSpPr txBox="1"/>
          <p:nvPr/>
        </p:nvSpPr>
        <p:spPr>
          <a:xfrm>
            <a:off x="152400" y="1108366"/>
            <a:ext cx="5624946" cy="6073458"/>
          </a:xfrm>
          <a:prstGeom prst="rect">
            <a:avLst/>
          </a:prstGeom>
          <a:noFill/>
        </p:spPr>
        <p:txBody>
          <a:bodyPr wrap="square">
            <a:spAutoFit/>
          </a:bodyPr>
          <a:lstStyle/>
          <a:p>
            <a:pPr algn="l">
              <a:spcAft>
                <a:spcPts val="750"/>
              </a:spcAft>
            </a:pPr>
            <a:r>
              <a:rPr lang="en-US" sz="1600" b="0" i="0" dirty="0">
                <a:solidFill>
                  <a:srgbClr val="2E3943"/>
                </a:solidFill>
                <a:effectLst/>
                <a:latin typeface="Roboto" panose="020B0604020202020204" pitchFamily="2" charset="0"/>
              </a:rPr>
              <a:t>On 7 December 2007, the Hong Kong-registered tanker </a:t>
            </a:r>
            <a:r>
              <a:rPr lang="en-US" sz="1600" b="0" i="1" dirty="0">
                <a:solidFill>
                  <a:srgbClr val="2E3943"/>
                </a:solidFill>
                <a:effectLst/>
                <a:latin typeface="Roboto" panose="020B0604020202020204" pitchFamily="2" charset="0"/>
              </a:rPr>
              <a:t>Hebei Spirit</a:t>
            </a:r>
            <a:r>
              <a:rPr lang="en-US" sz="1600" b="0" i="0" dirty="0">
                <a:solidFill>
                  <a:srgbClr val="2E3943"/>
                </a:solidFill>
                <a:effectLst/>
                <a:latin typeface="Roboto" panose="020B0604020202020204" pitchFamily="2" charset="0"/>
              </a:rPr>
              <a:t> (146 848 GT) was struck by the crane barge </a:t>
            </a:r>
            <a:r>
              <a:rPr lang="en-US" sz="1600" b="0" i="1" dirty="0">
                <a:solidFill>
                  <a:srgbClr val="2E3943"/>
                </a:solidFill>
                <a:effectLst/>
                <a:latin typeface="Roboto" panose="020B0604020202020204" pitchFamily="2" charset="0"/>
              </a:rPr>
              <a:t>Samsung Nº1</a:t>
            </a:r>
            <a:r>
              <a:rPr lang="en-US" sz="1600" b="0" i="0" dirty="0">
                <a:solidFill>
                  <a:srgbClr val="2E3943"/>
                </a:solidFill>
                <a:effectLst/>
                <a:latin typeface="Roboto" panose="020B0604020202020204" pitchFamily="2" charset="0"/>
              </a:rPr>
              <a:t> while at anchor about five nautical miles off </a:t>
            </a:r>
            <a:r>
              <a:rPr lang="en-US" sz="1600" b="0" i="0" dirty="0" err="1">
                <a:solidFill>
                  <a:srgbClr val="2E3943"/>
                </a:solidFill>
                <a:effectLst/>
                <a:latin typeface="Roboto" panose="020B0604020202020204" pitchFamily="2" charset="0"/>
              </a:rPr>
              <a:t>Taean</a:t>
            </a:r>
            <a:r>
              <a:rPr lang="en-US" sz="1600" b="0" i="0" dirty="0">
                <a:solidFill>
                  <a:srgbClr val="2E3943"/>
                </a:solidFill>
                <a:effectLst/>
                <a:latin typeface="Roboto" panose="020B0604020202020204" pitchFamily="2" charset="0"/>
              </a:rPr>
              <a:t> on the west coast of the Republic of Korea.  The crane barge was being towed by two tugs when the tow line broke.  Weather conditions were poor and it was reported that the crane barge had drifted into the tanker, puncturing three of its port cargo </a:t>
            </a:r>
            <a:r>
              <a:rPr lang="en-US" sz="1600" b="0" i="0" dirty="0" err="1">
                <a:solidFill>
                  <a:srgbClr val="2E3943"/>
                </a:solidFill>
                <a:effectLst/>
                <a:latin typeface="Roboto" panose="020B0604020202020204" pitchFamily="2" charset="0"/>
              </a:rPr>
              <a:t>tanks.The</a:t>
            </a:r>
            <a:r>
              <a:rPr lang="en-US" sz="1600" b="0" i="0" dirty="0">
                <a:solidFill>
                  <a:srgbClr val="2E3943"/>
                </a:solidFill>
                <a:effectLst/>
                <a:latin typeface="Roboto" panose="020B0604020202020204" pitchFamily="2" charset="0"/>
              </a:rPr>
              <a:t> </a:t>
            </a:r>
            <a:r>
              <a:rPr lang="en-US" sz="1600" b="0" i="1" dirty="0">
                <a:solidFill>
                  <a:srgbClr val="2E3943"/>
                </a:solidFill>
                <a:effectLst/>
                <a:latin typeface="Roboto" panose="020B0604020202020204" pitchFamily="2" charset="0"/>
              </a:rPr>
              <a:t>Hebei Spirit</a:t>
            </a:r>
            <a:r>
              <a:rPr lang="en-US" sz="1600" b="0" i="0" dirty="0">
                <a:solidFill>
                  <a:srgbClr val="2E3943"/>
                </a:solidFill>
                <a:effectLst/>
                <a:latin typeface="Roboto" panose="020B0604020202020204" pitchFamily="2" charset="0"/>
              </a:rPr>
              <a:t> was laden with about 209 000 </a:t>
            </a:r>
            <a:r>
              <a:rPr lang="en-US" sz="1600" b="0" i="0" dirty="0" err="1">
                <a:solidFill>
                  <a:srgbClr val="2E3943"/>
                </a:solidFill>
                <a:effectLst/>
                <a:latin typeface="Roboto" panose="020B0604020202020204" pitchFamily="2" charset="0"/>
              </a:rPr>
              <a:t>tonnes</a:t>
            </a:r>
            <a:r>
              <a:rPr lang="en-US" sz="1600" b="0" i="0" dirty="0">
                <a:solidFill>
                  <a:srgbClr val="2E3943"/>
                </a:solidFill>
                <a:effectLst/>
                <a:latin typeface="Roboto" panose="020B0604020202020204" pitchFamily="2" charset="0"/>
              </a:rPr>
              <a:t> of four different crude oils.  Due to inclement weather conditions, repairs of the punctured tanks took four days to complete.  However, as the tanker was almost fully laden, the possibilities for such actions were limited.  As a result of the collision, a total of 10 900 </a:t>
            </a:r>
            <a:r>
              <a:rPr lang="en-US" sz="1600" b="0" i="0" dirty="0" err="1">
                <a:solidFill>
                  <a:srgbClr val="2E3943"/>
                </a:solidFill>
                <a:effectLst/>
                <a:latin typeface="Roboto" panose="020B0604020202020204" pitchFamily="2" charset="0"/>
              </a:rPr>
              <a:t>tonnes</a:t>
            </a:r>
            <a:r>
              <a:rPr lang="en-US" sz="1600" b="0" i="0" dirty="0">
                <a:solidFill>
                  <a:srgbClr val="2E3943"/>
                </a:solidFill>
                <a:effectLst/>
                <a:latin typeface="Roboto" panose="020B0604020202020204" pitchFamily="2" charset="0"/>
              </a:rPr>
              <a:t> of oil (a mix of three crude oils) escaped into the </a:t>
            </a:r>
            <a:r>
              <a:rPr lang="en-US" sz="1600" b="0" i="0" dirty="0" err="1">
                <a:solidFill>
                  <a:srgbClr val="2E3943"/>
                </a:solidFill>
                <a:effectLst/>
                <a:latin typeface="Roboto" panose="020B0604020202020204" pitchFamily="2" charset="0"/>
              </a:rPr>
              <a:t>sea</a:t>
            </a:r>
            <a:r>
              <a:rPr lang="en-US" sz="1600" dirty="0" err="1">
                <a:solidFill>
                  <a:srgbClr val="2E3943"/>
                </a:solidFill>
                <a:latin typeface="Roboto" panose="020B0604020202020204" pitchFamily="2" charset="0"/>
              </a:rPr>
              <a:t>.</a:t>
            </a:r>
            <a:r>
              <a:rPr lang="en-US" sz="1600" b="0" i="0" dirty="0" err="1">
                <a:solidFill>
                  <a:srgbClr val="201F1E"/>
                </a:solidFill>
                <a:effectLst/>
                <a:latin typeface="Calibri" panose="020F0502020204030204" pitchFamily="34" charset="0"/>
              </a:rPr>
              <a:t>A</a:t>
            </a:r>
            <a:r>
              <a:rPr lang="en-US" sz="1600" b="0" i="0" dirty="0">
                <a:solidFill>
                  <a:srgbClr val="201F1E"/>
                </a:solidFill>
                <a:effectLst/>
                <a:latin typeface="Calibri" panose="020F0502020204030204" pitchFamily="34" charset="0"/>
              </a:rPr>
              <a:t> total of 127 483 claims were submitted to the Fund and Club and to the limitation proceedings. Very few claims were settled before the decision of the limitation court in 2013, and that decision on almost all the claims was appealed by the Parties. That significantly slowed the settling of the claims. The Korean government, but way of a Special Law, undertook to pay all claimants to the extent of their established claim and subrogated their claims to the Fund and Club. By 2018, all claims had been settled and paid.</a:t>
            </a:r>
          </a:p>
          <a:p>
            <a:pPr algn="l">
              <a:spcAft>
                <a:spcPts val="750"/>
              </a:spcAft>
            </a:pPr>
            <a:endParaRPr lang="en-US" sz="1400" b="0" i="0" dirty="0">
              <a:solidFill>
                <a:srgbClr val="201F1E"/>
              </a:solidFill>
              <a:effectLst/>
              <a:latin typeface="Calibri" panose="020F0502020204030204" pitchFamily="34" charset="0"/>
            </a:endParaRPr>
          </a:p>
        </p:txBody>
      </p:sp>
      <p:sp>
        <p:nvSpPr>
          <p:cNvPr id="7" name="TextBox 6">
            <a:extLst>
              <a:ext uri="{FF2B5EF4-FFF2-40B4-BE49-F238E27FC236}">
                <a16:creationId xmlns:a16="http://schemas.microsoft.com/office/drawing/2014/main" id="{ABBC3354-DEDA-49C3-E5A7-0CACF62D0942}"/>
              </a:ext>
            </a:extLst>
          </p:cNvPr>
          <p:cNvSpPr txBox="1"/>
          <p:nvPr/>
        </p:nvSpPr>
        <p:spPr>
          <a:xfrm flipH="1" flipV="1">
            <a:off x="-3906982" y="12857017"/>
            <a:ext cx="152400" cy="307704748"/>
          </a:xfrm>
          <a:prstGeom prst="rect">
            <a:avLst/>
          </a:prstGeom>
          <a:noFill/>
        </p:spPr>
        <p:txBody>
          <a:bodyPr wrap="square">
            <a:spAutoFit/>
          </a:bodyPr>
          <a:lstStyle/>
          <a:p>
            <a:pPr algn="l">
              <a:spcAft>
                <a:spcPts val="750"/>
              </a:spcAft>
            </a:pPr>
            <a:r>
              <a:rPr lang="en-US" sz="1800" b="0" i="0" dirty="0">
                <a:solidFill>
                  <a:srgbClr val="2E3943"/>
                </a:solidFill>
                <a:effectLst/>
                <a:latin typeface="Roboto" panose="020B0604020202020204" pitchFamily="2" charset="0"/>
              </a:rPr>
              <a:t>On 7 December 2007, the Hong Kong-registered tanker </a:t>
            </a:r>
            <a:r>
              <a:rPr lang="en-US" sz="1800" b="0" i="1" dirty="0">
                <a:solidFill>
                  <a:srgbClr val="2E3943"/>
                </a:solidFill>
                <a:effectLst/>
                <a:latin typeface="Roboto" panose="020B0604020202020204" pitchFamily="2" charset="0"/>
              </a:rPr>
              <a:t>Hebei Spirit</a:t>
            </a:r>
            <a:r>
              <a:rPr lang="en-US" sz="1800" b="0" i="0" dirty="0">
                <a:solidFill>
                  <a:srgbClr val="2E3943"/>
                </a:solidFill>
                <a:effectLst/>
                <a:latin typeface="Roboto" panose="020B0604020202020204" pitchFamily="2" charset="0"/>
              </a:rPr>
              <a:t> (146 848 GT) was struck by the crane barge </a:t>
            </a:r>
            <a:r>
              <a:rPr lang="en-US" sz="1800" b="0" i="1" dirty="0">
                <a:solidFill>
                  <a:srgbClr val="2E3943"/>
                </a:solidFill>
                <a:effectLst/>
                <a:latin typeface="Roboto" panose="020B0604020202020204" pitchFamily="2" charset="0"/>
              </a:rPr>
              <a:t>Samsung Nº1</a:t>
            </a:r>
            <a:r>
              <a:rPr lang="en-US" sz="1800" b="0" i="0" dirty="0">
                <a:solidFill>
                  <a:srgbClr val="2E3943"/>
                </a:solidFill>
                <a:effectLst/>
                <a:latin typeface="Roboto" panose="020B0604020202020204" pitchFamily="2" charset="0"/>
              </a:rPr>
              <a:t> while at anchor about five nautical miles off </a:t>
            </a:r>
            <a:r>
              <a:rPr lang="en-US" sz="1800" b="0" i="0" dirty="0" err="1">
                <a:solidFill>
                  <a:srgbClr val="2E3943"/>
                </a:solidFill>
                <a:effectLst/>
                <a:latin typeface="Roboto" panose="020B0604020202020204" pitchFamily="2" charset="0"/>
              </a:rPr>
              <a:t>Taean</a:t>
            </a:r>
            <a:r>
              <a:rPr lang="en-US" sz="1800" b="0" i="0" dirty="0">
                <a:solidFill>
                  <a:srgbClr val="2E3943"/>
                </a:solidFill>
                <a:effectLst/>
                <a:latin typeface="Roboto" panose="020B0604020202020204" pitchFamily="2" charset="0"/>
              </a:rPr>
              <a:t> on the west coast of the Republic of Korea.  The crane barge was being towed by two tugs when the tow line broke.  Weather conditions were poor and it was reported that the crane barge had drifted into the tanker, puncturing three of its port cargo tanks.</a:t>
            </a:r>
            <a:endParaRPr lang="en-US" sz="1400" b="0" i="0" dirty="0">
              <a:solidFill>
                <a:srgbClr val="201F1E"/>
              </a:solidFill>
              <a:effectLst/>
              <a:latin typeface="Calibri" panose="020F0502020204030204" pitchFamily="34" charset="0"/>
            </a:endParaRPr>
          </a:p>
          <a:p>
            <a:pPr algn="l">
              <a:spcAft>
                <a:spcPts val="750"/>
              </a:spcAft>
            </a:pPr>
            <a:r>
              <a:rPr lang="en-US" sz="1800" b="0" i="0" dirty="0">
                <a:solidFill>
                  <a:srgbClr val="2E3943"/>
                </a:solidFill>
                <a:effectLst/>
                <a:latin typeface="Roboto" panose="020B0604020202020204" pitchFamily="2" charset="0"/>
              </a:rPr>
              <a:t>The </a:t>
            </a:r>
            <a:r>
              <a:rPr lang="en-US" sz="1800" b="0" i="1" dirty="0">
                <a:solidFill>
                  <a:srgbClr val="2E3943"/>
                </a:solidFill>
                <a:effectLst/>
                <a:latin typeface="Roboto" panose="020B0604020202020204" pitchFamily="2" charset="0"/>
              </a:rPr>
              <a:t>Hebei Spirit</a:t>
            </a:r>
            <a:r>
              <a:rPr lang="en-US" sz="1800" b="0" i="0" dirty="0">
                <a:solidFill>
                  <a:srgbClr val="2E3943"/>
                </a:solidFill>
                <a:effectLst/>
                <a:latin typeface="Roboto" panose="020B0604020202020204" pitchFamily="2" charset="0"/>
              </a:rPr>
              <a:t> was laden with about 209 000 </a:t>
            </a:r>
            <a:r>
              <a:rPr lang="en-US" sz="1800" b="0" i="0" dirty="0" err="1">
                <a:solidFill>
                  <a:srgbClr val="2E3943"/>
                </a:solidFill>
                <a:effectLst/>
                <a:latin typeface="Roboto" panose="020B0604020202020204" pitchFamily="2" charset="0"/>
              </a:rPr>
              <a:t>tonnes</a:t>
            </a:r>
            <a:r>
              <a:rPr lang="en-US" sz="1800" b="0" i="0" dirty="0">
                <a:solidFill>
                  <a:srgbClr val="2E3943"/>
                </a:solidFill>
                <a:effectLst/>
                <a:latin typeface="Roboto" panose="020B0604020202020204" pitchFamily="2" charset="0"/>
              </a:rPr>
              <a:t> of four different crude oils.  Due to inclement weather conditions, repairs of the punctured tanks took four days to complete.  However, as the tanker was almost fully laden, the possibilities for such actions were limited.  As a result of the collision, a total of 10 900 </a:t>
            </a:r>
            <a:r>
              <a:rPr lang="en-US" sz="1800" b="0" i="0" dirty="0" err="1">
                <a:solidFill>
                  <a:srgbClr val="2E3943"/>
                </a:solidFill>
                <a:effectLst/>
                <a:latin typeface="Roboto" panose="020B0604020202020204" pitchFamily="2" charset="0"/>
              </a:rPr>
              <a:t>tonnes</a:t>
            </a:r>
            <a:r>
              <a:rPr lang="en-US" sz="1800" b="0" i="0" dirty="0">
                <a:solidFill>
                  <a:srgbClr val="2E3943"/>
                </a:solidFill>
                <a:effectLst/>
                <a:latin typeface="Roboto" panose="020B0604020202020204" pitchFamily="2" charset="0"/>
              </a:rPr>
              <a:t> of oil (a mix of three crude oils) escaped into the sea</a:t>
            </a:r>
            <a:r>
              <a:rPr lang="en-US" dirty="0">
                <a:solidFill>
                  <a:srgbClr val="2E3943"/>
                </a:solidFill>
                <a:latin typeface="Roboto" panose="020B0604020202020204" pitchFamily="2" charset="0"/>
              </a:rPr>
              <a:t>.</a:t>
            </a:r>
            <a:endParaRPr lang="en-US" sz="1800" b="0" i="0" dirty="0">
              <a:solidFill>
                <a:srgbClr val="201F1E"/>
              </a:solidFill>
              <a:effectLst/>
              <a:latin typeface="Calibri" panose="020F0502020204030204" pitchFamily="34" charset="0"/>
            </a:endParaRPr>
          </a:p>
          <a:p>
            <a:pPr algn="l"/>
            <a:r>
              <a:rPr lang="en-US" sz="1800" b="0" i="0" dirty="0">
                <a:solidFill>
                  <a:srgbClr val="201F1E"/>
                </a:solidFill>
                <a:effectLst/>
                <a:latin typeface="Calibri" panose="020F0502020204030204" pitchFamily="34" charset="0"/>
              </a:rPr>
              <a:t>A total of 127 483 claims were submitted to the Fund and Club and to the limitation proceedings. Very few claims were settled before the decision of the limitation court in 2013, and that decision on almost all the claims was appealed by the Parties. That significantly slowed the settling of the claims. The Korean government, but way of a Special Law, undertook to pay all claimants to the extent of their established claim and subrogated their claims to the Fund and Club. By 2018, all claims had been settled and paid.</a:t>
            </a:r>
          </a:p>
          <a:p>
            <a:pPr algn="l">
              <a:spcAft>
                <a:spcPts val="750"/>
              </a:spcAft>
            </a:pPr>
            <a:endParaRPr lang="en-US" sz="1400" b="0" i="0" dirty="0">
              <a:solidFill>
                <a:srgbClr val="201F1E"/>
              </a:solidFill>
              <a:effectLst/>
              <a:latin typeface="Calibri" panose="020F0502020204030204" pitchFamily="34" charset="0"/>
            </a:endParaRPr>
          </a:p>
        </p:txBody>
      </p:sp>
      <p:pic>
        <p:nvPicPr>
          <p:cNvPr id="1026" name="Picture 2" descr="Hebei Spirit">
            <a:extLst>
              <a:ext uri="{FF2B5EF4-FFF2-40B4-BE49-F238E27FC236}">
                <a16:creationId xmlns:a16="http://schemas.microsoft.com/office/drawing/2014/main" id="{E8AC496E-FF10-D717-996B-20A28DEF3F3C}"/>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3062" r="3062"/>
          <a:stretch>
            <a:fillRect/>
          </a:stretch>
        </p:blipFill>
        <p:spPr bwMode="auto">
          <a:xfrm>
            <a:off x="6026728" y="1108366"/>
            <a:ext cx="2854036" cy="353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787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3AB3972-0EE2-DC83-7AD0-731081D890D6}"/>
              </a:ext>
            </a:extLst>
          </p:cNvPr>
          <p:cNvSpPr>
            <a:spLocks noGrp="1"/>
          </p:cNvSpPr>
          <p:nvPr>
            <p:ph type="pic" sz="quarter" idx="12"/>
          </p:nvPr>
        </p:nvSpPr>
        <p:spPr>
          <a:xfrm flipH="1">
            <a:off x="-1233055" y="7453742"/>
            <a:ext cx="637310" cy="177585"/>
          </a:xfrm>
        </p:spPr>
      </p:sp>
      <p:sp>
        <p:nvSpPr>
          <p:cNvPr id="3" name="Text Placeholder 2">
            <a:extLst>
              <a:ext uri="{FF2B5EF4-FFF2-40B4-BE49-F238E27FC236}">
                <a16:creationId xmlns:a16="http://schemas.microsoft.com/office/drawing/2014/main" id="{73C3C8BD-2E8C-6911-8895-79CF111F5E22}"/>
              </a:ext>
            </a:extLst>
          </p:cNvPr>
          <p:cNvSpPr>
            <a:spLocks noGrp="1"/>
          </p:cNvSpPr>
          <p:nvPr>
            <p:ph type="body" sz="quarter" idx="10"/>
          </p:nvPr>
        </p:nvSpPr>
        <p:spPr/>
        <p:txBody>
          <a:bodyPr/>
          <a:lstStyle/>
          <a:p>
            <a:r>
              <a:rPr lang="it-IT" dirty="0"/>
              <a:t>                      An </a:t>
            </a:r>
            <a:r>
              <a:rPr lang="it-IT" dirty="0" err="1"/>
              <a:t>accident</a:t>
            </a:r>
            <a:r>
              <a:rPr lang="it-IT" dirty="0"/>
              <a:t> in </a:t>
            </a:r>
            <a:r>
              <a:rPr lang="it-IT" dirty="0" err="1"/>
              <a:t>Italy</a:t>
            </a:r>
            <a:endParaRPr lang="it-IT" dirty="0"/>
          </a:p>
        </p:txBody>
      </p:sp>
      <p:sp>
        <p:nvSpPr>
          <p:cNvPr id="4" name="Title 3">
            <a:extLst>
              <a:ext uri="{FF2B5EF4-FFF2-40B4-BE49-F238E27FC236}">
                <a16:creationId xmlns:a16="http://schemas.microsoft.com/office/drawing/2014/main" id="{E9DB7EBA-3E3B-917B-FE21-802A1B79515A}"/>
              </a:ext>
            </a:extLst>
          </p:cNvPr>
          <p:cNvSpPr>
            <a:spLocks noGrp="1"/>
          </p:cNvSpPr>
          <p:nvPr>
            <p:ph type="title"/>
          </p:nvPr>
        </p:nvSpPr>
        <p:spPr/>
        <p:txBody>
          <a:bodyPr/>
          <a:lstStyle/>
          <a:p>
            <a:r>
              <a:rPr lang="it-IT" dirty="0"/>
              <a:t>                            Haven</a:t>
            </a:r>
          </a:p>
        </p:txBody>
      </p:sp>
      <p:sp>
        <p:nvSpPr>
          <p:cNvPr id="6" name="TextBox 5">
            <a:extLst>
              <a:ext uri="{FF2B5EF4-FFF2-40B4-BE49-F238E27FC236}">
                <a16:creationId xmlns:a16="http://schemas.microsoft.com/office/drawing/2014/main" id="{AA160B17-B622-2500-FDE3-54AF96972D02}"/>
              </a:ext>
            </a:extLst>
          </p:cNvPr>
          <p:cNvSpPr txBox="1"/>
          <p:nvPr/>
        </p:nvSpPr>
        <p:spPr>
          <a:xfrm>
            <a:off x="498764" y="1088430"/>
            <a:ext cx="8146472" cy="3785652"/>
          </a:xfrm>
          <a:prstGeom prst="rect">
            <a:avLst/>
          </a:prstGeom>
          <a:noFill/>
        </p:spPr>
        <p:txBody>
          <a:bodyPr wrap="square">
            <a:spAutoFit/>
          </a:bodyPr>
          <a:lstStyle/>
          <a:p>
            <a:pPr algn="l"/>
            <a:r>
              <a:rPr lang="en-US" sz="2000" b="0" i="0" dirty="0">
                <a:solidFill>
                  <a:srgbClr val="201F1E"/>
                </a:solidFill>
                <a:effectLst/>
                <a:latin typeface="Calibri" panose="020F0502020204030204" pitchFamily="34" charset="0"/>
              </a:rPr>
              <a:t>The MT Haven, a </a:t>
            </a:r>
            <a:r>
              <a:rPr lang="en-US" sz="2000" b="0" i="0" u="none" strike="noStrike" dirty="0">
                <a:solidFill>
                  <a:srgbClr val="0563C1"/>
                </a:solidFill>
                <a:effectLst/>
                <a:latin typeface="Calibri" panose="020F0502020204030204" pitchFamily="34" charset="0"/>
                <a:hlinkClick r:id="rId2" tooltip="VLCC"/>
              </a:rPr>
              <a:t>VLCC</a:t>
            </a:r>
            <a:r>
              <a:rPr lang="en-US" sz="2000" b="0" i="0" dirty="0">
                <a:solidFill>
                  <a:srgbClr val="201F1E"/>
                </a:solidFill>
                <a:effectLst/>
                <a:latin typeface="Calibri" panose="020F0502020204030204" pitchFamily="34" charset="0"/>
              </a:rPr>
              <a:t> (</a:t>
            </a:r>
            <a:r>
              <a:rPr lang="en-US" sz="2000" b="0" i="0" u="none" strike="noStrike" dirty="0">
                <a:solidFill>
                  <a:srgbClr val="0563C1"/>
                </a:solidFill>
                <a:effectLst/>
                <a:latin typeface="Calibri" panose="020F0502020204030204" pitchFamily="34" charset="0"/>
                <a:hlinkClick r:id="rId3" tooltip="Supertanker"/>
              </a:rPr>
              <a:t>very large crude carrier</a:t>
            </a:r>
            <a:r>
              <a:rPr lang="en-US" sz="2000" b="0" i="0" dirty="0">
                <a:solidFill>
                  <a:srgbClr val="201F1E"/>
                </a:solidFill>
                <a:effectLst/>
                <a:latin typeface="Calibri" panose="020F0502020204030204" pitchFamily="34" charset="0"/>
              </a:rPr>
              <a:t>) loaded with 144,000 </a:t>
            </a:r>
            <a:r>
              <a:rPr lang="en-US" sz="2000" b="0" i="0" dirty="0" err="1">
                <a:solidFill>
                  <a:srgbClr val="201F1E"/>
                </a:solidFill>
                <a:effectLst/>
                <a:latin typeface="Calibri" panose="020F0502020204030204" pitchFamily="34" charset="0"/>
              </a:rPr>
              <a:t>tonnes</a:t>
            </a:r>
            <a:r>
              <a:rPr lang="en-US" sz="2000" b="0" i="0" dirty="0">
                <a:solidFill>
                  <a:srgbClr val="201F1E"/>
                </a:solidFill>
                <a:effectLst/>
                <a:latin typeface="Calibri" panose="020F0502020204030204" pitchFamily="34" charset="0"/>
              </a:rPr>
              <a:t> of </a:t>
            </a:r>
            <a:r>
              <a:rPr lang="en-US" sz="2000" b="0" i="0" u="none" strike="noStrike" dirty="0">
                <a:solidFill>
                  <a:srgbClr val="0563C1"/>
                </a:solidFill>
                <a:effectLst/>
                <a:latin typeface="Calibri" panose="020F0502020204030204" pitchFamily="34" charset="0"/>
                <a:hlinkClick r:id="rId4" tooltip="Crude oil"/>
              </a:rPr>
              <a:t>crude oil</a:t>
            </a:r>
            <a:r>
              <a:rPr lang="en-US" sz="2000" b="0" i="0" dirty="0">
                <a:solidFill>
                  <a:srgbClr val="201F1E"/>
                </a:solidFill>
                <a:effectLst/>
                <a:latin typeface="Calibri" panose="020F0502020204030204" pitchFamily="34" charset="0"/>
              </a:rPr>
              <a:t>, exploded in 1992, killing six </a:t>
            </a:r>
            <a:r>
              <a:rPr lang="en-US" sz="2000" b="0" i="0" u="none" strike="noStrike" dirty="0">
                <a:solidFill>
                  <a:srgbClr val="0563C1"/>
                </a:solidFill>
                <a:effectLst/>
                <a:latin typeface="Calibri" panose="020F0502020204030204" pitchFamily="34" charset="0"/>
                <a:hlinkClick r:id="rId5" tooltip="Cyprus"/>
              </a:rPr>
              <a:t>Cypriot</a:t>
            </a:r>
            <a:r>
              <a:rPr lang="en-US" sz="2000" b="0" i="0" dirty="0">
                <a:solidFill>
                  <a:srgbClr val="201F1E"/>
                </a:solidFill>
                <a:effectLst/>
                <a:latin typeface="Calibri" panose="020F0502020204030204" pitchFamily="34" charset="0"/>
              </a:rPr>
              <a:t> crew. It broke in two and sank after burning for three days.</a:t>
            </a:r>
          </a:p>
          <a:p>
            <a:pPr algn="l"/>
            <a:r>
              <a:rPr lang="en-US" sz="2000" b="0" i="0" dirty="0">
                <a:solidFill>
                  <a:srgbClr val="201F1E"/>
                </a:solidFill>
                <a:effectLst/>
                <a:latin typeface="Calibri" panose="020F0502020204030204" pitchFamily="34" charset="0"/>
              </a:rPr>
              <a:t>The aggregate amount of the claims greatly exceeded the total amount of compensation available under the 1969 Civil Liability Convention and the 1971 Fund Convention. Eventually, the 1971 Fund entered into a global settlement with the Italian Government and the shipowner, by which the Fund paid a total amount of </a:t>
            </a:r>
            <a:r>
              <a:rPr lang="en-US" sz="2000" b="0" i="0" dirty="0" err="1">
                <a:solidFill>
                  <a:srgbClr val="201F1E"/>
                </a:solidFill>
                <a:effectLst/>
                <a:latin typeface="Calibri" panose="020F0502020204030204" pitchFamily="34" charset="0"/>
              </a:rPr>
              <a:t>LIt</a:t>
            </a:r>
            <a:r>
              <a:rPr lang="en-US" sz="2000" b="0" i="0" dirty="0">
                <a:solidFill>
                  <a:srgbClr val="201F1E"/>
                </a:solidFill>
                <a:effectLst/>
                <a:latin typeface="Calibri" panose="020F0502020204030204" pitchFamily="34" charset="0"/>
              </a:rPr>
              <a:t> 117.6 billion to the Italian government and claimants. The shipowner's insurer paid its limit under 69 CLC plus an ex gratia payment. The Fund also paid  claimants in France (including the French Government) and the Principality of Monaco a total of 23 million Francs.</a:t>
            </a:r>
          </a:p>
          <a:p>
            <a:pPr algn="l"/>
            <a:endParaRPr lang="en-US" sz="2000" b="0" i="0" dirty="0">
              <a:solidFill>
                <a:srgbClr val="201F1E"/>
              </a:solidFill>
              <a:effectLst/>
              <a:latin typeface="Calibri" panose="020F0502020204030204" pitchFamily="34" charset="0"/>
            </a:endParaRPr>
          </a:p>
        </p:txBody>
      </p:sp>
      <p:sp>
        <p:nvSpPr>
          <p:cNvPr id="7" name="Picture Placeholder 1">
            <a:extLst>
              <a:ext uri="{FF2B5EF4-FFF2-40B4-BE49-F238E27FC236}">
                <a16:creationId xmlns:a16="http://schemas.microsoft.com/office/drawing/2014/main" id="{AD89BC70-6909-8B8E-AD0E-743418FE9EDC}"/>
              </a:ext>
            </a:extLst>
          </p:cNvPr>
          <p:cNvSpPr txBox="1">
            <a:spLocks/>
          </p:cNvSpPr>
          <p:nvPr/>
        </p:nvSpPr>
        <p:spPr>
          <a:xfrm>
            <a:off x="255271" y="1316793"/>
            <a:ext cx="8643490" cy="5036090"/>
          </a:xfrm>
          <a:prstGeom prst="rect">
            <a:avLst/>
          </a:prstGeom>
        </p:spPr>
      </p:sp>
      <p:sp>
        <p:nvSpPr>
          <p:cNvPr id="8" name="Picture Placeholder 1">
            <a:extLst>
              <a:ext uri="{FF2B5EF4-FFF2-40B4-BE49-F238E27FC236}">
                <a16:creationId xmlns:a16="http://schemas.microsoft.com/office/drawing/2014/main" id="{245AF130-3A84-71AF-56FB-1DEC9AB6B01B}"/>
              </a:ext>
            </a:extLst>
          </p:cNvPr>
          <p:cNvSpPr txBox="1">
            <a:spLocks/>
          </p:cNvSpPr>
          <p:nvPr/>
        </p:nvSpPr>
        <p:spPr>
          <a:xfrm>
            <a:off x="255271" y="7276159"/>
            <a:ext cx="3637856" cy="177586"/>
          </a:xfrm>
          <a:prstGeom prst="rect">
            <a:avLst/>
          </a:prstGeom>
        </p:spPr>
      </p:sp>
      <p:pic>
        <p:nvPicPr>
          <p:cNvPr id="1026" name="Picture 2" descr="Petroliera Haven, un disastro ecologico inconcluso">
            <a:extLst>
              <a:ext uri="{FF2B5EF4-FFF2-40B4-BE49-F238E27FC236}">
                <a16:creationId xmlns:a16="http://schemas.microsoft.com/office/drawing/2014/main" id="{C9A9D408-404F-3CB9-5B8C-CD588D8DF6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9127" y="4540579"/>
            <a:ext cx="4342145" cy="2040667"/>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2">
            <a:extLst>
              <a:ext uri="{FF2B5EF4-FFF2-40B4-BE49-F238E27FC236}">
                <a16:creationId xmlns:a16="http://schemas.microsoft.com/office/drawing/2014/main" id="{08F78824-BB92-0B45-B227-46A9D6D39A89}"/>
              </a:ext>
            </a:extLst>
          </p:cNvPr>
          <p:cNvSpPr>
            <a:spLocks noChangeAspect="1" noChangeArrowheads="1"/>
          </p:cNvSpPr>
          <p:nvPr/>
        </p:nvSpPr>
        <p:spPr bwMode="auto">
          <a:xfrm>
            <a:off x="4419599" y="3222503"/>
            <a:ext cx="358897" cy="3588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357296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6273DE-7F33-C557-E89A-FD8BCED88227}"/>
              </a:ext>
            </a:extLst>
          </p:cNvPr>
          <p:cNvSpPr>
            <a:spLocks noGrp="1"/>
          </p:cNvSpPr>
          <p:nvPr>
            <p:ph type="title"/>
          </p:nvPr>
        </p:nvSpPr>
        <p:spPr/>
        <p:txBody>
          <a:bodyPr/>
          <a:lstStyle/>
          <a:p>
            <a:r>
              <a:rPr lang="en-GB" dirty="0"/>
              <a:t>International Liability Conventions</a:t>
            </a:r>
          </a:p>
        </p:txBody>
      </p:sp>
      <p:sp>
        <p:nvSpPr>
          <p:cNvPr id="4" name="Text Placeholder 3">
            <a:extLst>
              <a:ext uri="{FF2B5EF4-FFF2-40B4-BE49-F238E27FC236}">
                <a16:creationId xmlns:a16="http://schemas.microsoft.com/office/drawing/2014/main" id="{0E89417D-F2B0-AB11-F7AA-BF6D592BFAA0}"/>
              </a:ext>
            </a:extLst>
          </p:cNvPr>
          <p:cNvSpPr>
            <a:spLocks noGrp="1"/>
          </p:cNvSpPr>
          <p:nvPr>
            <p:ph type="body" sz="quarter" idx="10"/>
          </p:nvPr>
        </p:nvSpPr>
        <p:spPr/>
        <p:txBody>
          <a:bodyPr/>
          <a:lstStyle/>
          <a:p>
            <a:r>
              <a:rPr lang="en-GB" dirty="0"/>
              <a:t>An overview</a:t>
            </a:r>
          </a:p>
        </p:txBody>
      </p:sp>
      <p:pic>
        <p:nvPicPr>
          <p:cNvPr id="11" name="Picture 10" descr="Graphical user interface, website&#10;&#10;Description automatically generated">
            <a:extLst>
              <a:ext uri="{FF2B5EF4-FFF2-40B4-BE49-F238E27FC236}">
                <a16:creationId xmlns:a16="http://schemas.microsoft.com/office/drawing/2014/main" id="{05A6C3B7-7A9A-D6AF-3194-B09CD735D0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950" y="2121968"/>
            <a:ext cx="7432536" cy="3646628"/>
          </a:xfrm>
          <a:prstGeom prst="rect">
            <a:avLst/>
          </a:prstGeom>
        </p:spPr>
      </p:pic>
      <p:sp>
        <p:nvSpPr>
          <p:cNvPr id="13" name="TextBox 12">
            <a:extLst>
              <a:ext uri="{FF2B5EF4-FFF2-40B4-BE49-F238E27FC236}">
                <a16:creationId xmlns:a16="http://schemas.microsoft.com/office/drawing/2014/main" id="{02A76D9B-830D-855A-7C5D-79BD074B7754}"/>
              </a:ext>
            </a:extLst>
          </p:cNvPr>
          <p:cNvSpPr txBox="1"/>
          <p:nvPr/>
        </p:nvSpPr>
        <p:spPr>
          <a:xfrm>
            <a:off x="750277" y="1281734"/>
            <a:ext cx="7643446" cy="830997"/>
          </a:xfrm>
          <a:prstGeom prst="rect">
            <a:avLst/>
          </a:prstGeom>
          <a:noFill/>
        </p:spPr>
        <p:txBody>
          <a:bodyPr wrap="square" rtlCol="0">
            <a:spAutoFit/>
          </a:bodyPr>
          <a:lstStyle/>
          <a:p>
            <a:r>
              <a:rPr lang="en-GB" sz="2400">
                <a:solidFill>
                  <a:srgbClr val="738E9E"/>
                </a:solidFill>
              </a:rPr>
              <a:t>IMO has developed several Conventions for dealing with liability and compensation arising from marine pollution</a:t>
            </a:r>
          </a:p>
        </p:txBody>
      </p:sp>
      <p:sp>
        <p:nvSpPr>
          <p:cNvPr id="14" name="TextBox 13">
            <a:extLst>
              <a:ext uri="{FF2B5EF4-FFF2-40B4-BE49-F238E27FC236}">
                <a16:creationId xmlns:a16="http://schemas.microsoft.com/office/drawing/2014/main" id="{89B54B65-2974-DE61-C646-DE970A964D0F}"/>
              </a:ext>
            </a:extLst>
          </p:cNvPr>
          <p:cNvSpPr txBox="1"/>
          <p:nvPr/>
        </p:nvSpPr>
        <p:spPr>
          <a:xfrm>
            <a:off x="750277" y="5841632"/>
            <a:ext cx="7487144" cy="830997"/>
          </a:xfrm>
          <a:prstGeom prst="rect">
            <a:avLst/>
          </a:prstGeom>
          <a:noFill/>
        </p:spPr>
        <p:txBody>
          <a:bodyPr wrap="square" rtlCol="0">
            <a:spAutoFit/>
          </a:bodyPr>
          <a:lstStyle/>
          <a:p>
            <a:r>
              <a:rPr lang="en-GB" sz="2400" dirty="0">
                <a:solidFill>
                  <a:srgbClr val="738E9E"/>
                </a:solidFill>
              </a:rPr>
              <a:t>These Conventions create </a:t>
            </a:r>
            <a:r>
              <a:rPr lang="en-GB" sz="2400" dirty="0">
                <a:solidFill>
                  <a:srgbClr val="B99555"/>
                </a:solidFill>
              </a:rPr>
              <a:t>international uniformity </a:t>
            </a:r>
            <a:r>
              <a:rPr lang="en-GB" sz="2400" dirty="0">
                <a:solidFill>
                  <a:srgbClr val="738E9E"/>
                </a:solidFill>
              </a:rPr>
              <a:t>in maritime law</a:t>
            </a:r>
          </a:p>
        </p:txBody>
      </p:sp>
    </p:spTree>
    <p:extLst>
      <p:ext uri="{BB962C8B-B14F-4D97-AF65-F5344CB8AC3E}">
        <p14:creationId xmlns:p14="http://schemas.microsoft.com/office/powerpoint/2010/main" val="473592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0"/>
          </p:nvPr>
        </p:nvSpPr>
        <p:spPr/>
        <p:txBody>
          <a:bodyPr/>
          <a:lstStyle/>
          <a:p>
            <a:r>
              <a:rPr lang="en-GB" dirty="0"/>
              <a:t>Torrey Canyon </a:t>
            </a:r>
            <a:r>
              <a:rPr lang="en-GB" i="0" dirty="0"/>
              <a:t>incident</a:t>
            </a:r>
            <a:endParaRPr lang="en-GB" dirty="0"/>
          </a:p>
        </p:txBody>
      </p:sp>
      <p:sp>
        <p:nvSpPr>
          <p:cNvPr id="17" name="Title 16"/>
          <p:cNvSpPr>
            <a:spLocks noGrp="1"/>
          </p:cNvSpPr>
          <p:nvPr>
            <p:ph type="title"/>
          </p:nvPr>
        </p:nvSpPr>
        <p:spPr/>
        <p:txBody>
          <a:bodyPr/>
          <a:lstStyle/>
          <a:p>
            <a:r>
              <a:rPr lang="en-GB" dirty="0"/>
              <a:t>Why do they exist?</a:t>
            </a:r>
          </a:p>
        </p:txBody>
      </p:sp>
      <p:sp>
        <p:nvSpPr>
          <p:cNvPr id="10" name="Content Placeholder 3"/>
          <p:cNvSpPr txBox="1">
            <a:spLocks/>
          </p:cNvSpPr>
          <p:nvPr/>
        </p:nvSpPr>
        <p:spPr>
          <a:xfrm>
            <a:off x="3439368" y="1219553"/>
            <a:ext cx="5025902" cy="2013841"/>
          </a:xfrm>
          <a:prstGeom prst="rect">
            <a:avLst/>
          </a:prstGeom>
          <a:no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a:lstStyle>
            <a:lvl1pPr marL="342900" indent="-342900" algn="l" defTabSz="914400" rtl="0" eaLnBrk="1" latinLnBrk="0" hangingPunct="1">
              <a:spcBef>
                <a:spcPct val="20000"/>
              </a:spcBef>
              <a:buFont typeface="Arial" pitchFamily="34" charset="0"/>
              <a:buNone/>
              <a:defRPr sz="2000" b="1" kern="1200" baseline="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fontAlgn="auto">
              <a:spcBef>
                <a:spcPts val="600"/>
              </a:spcBef>
              <a:spcAft>
                <a:spcPts val="0"/>
              </a:spcAft>
              <a:defRPr/>
            </a:pPr>
            <a:r>
              <a:rPr lang="en-GB" sz="2200" b="0">
                <a:solidFill>
                  <a:srgbClr val="738E9E"/>
                </a:solidFill>
              </a:rPr>
              <a:t>Date: 18 March 1967</a:t>
            </a:r>
          </a:p>
          <a:p>
            <a:pPr marL="0" indent="0" fontAlgn="auto">
              <a:spcBef>
                <a:spcPts val="600"/>
              </a:spcBef>
              <a:spcAft>
                <a:spcPts val="0"/>
              </a:spcAft>
              <a:defRPr/>
            </a:pPr>
            <a:r>
              <a:rPr lang="en-GB" sz="2200" b="0">
                <a:solidFill>
                  <a:srgbClr val="738E9E"/>
                </a:solidFill>
              </a:rPr>
              <a:t>Cause of spill: Grounding</a:t>
            </a:r>
          </a:p>
          <a:p>
            <a:pPr marL="0" indent="0" fontAlgn="auto">
              <a:spcBef>
                <a:spcPts val="600"/>
              </a:spcBef>
              <a:spcAft>
                <a:spcPts val="0"/>
              </a:spcAft>
              <a:defRPr/>
            </a:pPr>
            <a:r>
              <a:rPr lang="en-GB" sz="2200" b="0">
                <a:solidFill>
                  <a:srgbClr val="738E9E"/>
                </a:solidFill>
              </a:rPr>
              <a:t>Quantity transported: 120 000 tonnes of crude oil </a:t>
            </a:r>
          </a:p>
          <a:p>
            <a:pPr marL="0" indent="0" fontAlgn="auto">
              <a:spcBef>
                <a:spcPts val="600"/>
              </a:spcBef>
              <a:spcAft>
                <a:spcPts val="0"/>
              </a:spcAft>
              <a:defRPr/>
            </a:pPr>
            <a:r>
              <a:rPr lang="en-GB" sz="2200" b="0">
                <a:solidFill>
                  <a:srgbClr val="738E9E"/>
                </a:solidFill>
              </a:rPr>
              <a:t>Quantity spilled: whole cargo</a:t>
            </a:r>
          </a:p>
        </p:txBody>
      </p:sp>
      <p:pic>
        <p:nvPicPr>
          <p:cNvPr id="21" name="Picture Placeholder 20" descr="torrey canyon.jpg"/>
          <p:cNvPicPr>
            <a:picLocks noGrp="1" noChangeAspect="1"/>
          </p:cNvPicPr>
          <p:nvPr>
            <p:ph type="pic" sz="quarter" idx="13"/>
          </p:nvPr>
        </p:nvPicPr>
        <p:blipFill>
          <a:blip r:embed="rId3" cstate="print"/>
          <a:srcRect t="8913" b="8913"/>
          <a:stretch>
            <a:fillRect/>
          </a:stretch>
        </p:blipFill>
        <p:spPr>
          <a:xfrm>
            <a:off x="367922" y="4545865"/>
            <a:ext cx="2751287" cy="1696075"/>
          </a:xfrm>
          <a:prstGeom prst="rect">
            <a:avLst/>
          </a:prstGeom>
        </p:spPr>
      </p:pic>
      <p:sp>
        <p:nvSpPr>
          <p:cNvPr id="22" name="Content Placeholder 21"/>
          <p:cNvSpPr>
            <a:spLocks noGrp="1"/>
          </p:cNvSpPr>
          <p:nvPr>
            <p:ph sz="half" idx="11"/>
          </p:nvPr>
        </p:nvSpPr>
        <p:spPr>
          <a:xfrm>
            <a:off x="3420949" y="3388605"/>
            <a:ext cx="5232655" cy="2857283"/>
          </a:xfrm>
        </p:spPr>
        <p:txBody>
          <a:bodyPr/>
          <a:lstStyle/>
          <a:p>
            <a:r>
              <a:rPr kumimoji="1" lang="en-GB" altLang="ja-JP" sz="2200" dirty="0">
                <a:solidFill>
                  <a:srgbClr val="B99555"/>
                </a:solidFill>
              </a:rPr>
              <a:t>Unprecedented scale of pollution damage</a:t>
            </a:r>
            <a:r>
              <a:rPr kumimoji="1" lang="en-GB" altLang="ja-JP" sz="2200" dirty="0"/>
              <a:t>, impacting coastlines, fishing waters and the livelihoods of many victims</a:t>
            </a:r>
          </a:p>
          <a:p>
            <a:r>
              <a:rPr lang="en-US" altLang="ja-JP" sz="2200" dirty="0">
                <a:solidFill>
                  <a:srgbClr val="B99555"/>
                </a:solidFill>
              </a:rPr>
              <a:t>Absence of international rules on liability and compensation</a:t>
            </a:r>
            <a:r>
              <a:rPr lang="en-US" altLang="ja-JP" sz="2200" dirty="0"/>
              <a:t> in an oil spill</a:t>
            </a:r>
          </a:p>
          <a:p>
            <a:endParaRPr lang="en-US" altLang="ja-JP" sz="2200" dirty="0"/>
          </a:p>
          <a:p>
            <a:r>
              <a:rPr lang="en-US" altLang="ja-JP" sz="2200" dirty="0"/>
              <a:t>Led to the establishment of a regime for compensation for victims of oil pollution from tankers</a:t>
            </a:r>
            <a:endParaRPr lang="en-GB" sz="2200" dirty="0"/>
          </a:p>
        </p:txBody>
      </p:sp>
      <p:pic>
        <p:nvPicPr>
          <p:cNvPr id="25" name="Content Placeholder 3"/>
          <p:cNvPicPr>
            <a:picLocks noGrp="1" noChangeAspect="1"/>
          </p:cNvPicPr>
          <p:nvPr>
            <p:ph type="pic" sz="quarter" idx="12"/>
          </p:nvPr>
        </p:nvPicPr>
        <p:blipFill rotWithShape="1">
          <a:blip r:embed="rId4" cstate="print">
            <a:extLst>
              <a:ext uri="{28A0092B-C50C-407E-A947-70E740481C1C}">
                <a14:useLocalDpi xmlns:a14="http://schemas.microsoft.com/office/drawing/2010/main" val="0"/>
              </a:ext>
            </a:extLst>
          </a:blip>
          <a:srcRect l="45018" t="13380" r="11608" b="13990"/>
          <a:stretch/>
        </p:blipFill>
        <p:spPr>
          <a:xfrm>
            <a:off x="367922" y="1247832"/>
            <a:ext cx="2751287" cy="2880104"/>
          </a:xfrm>
          <a:prstGeom prst="rect">
            <a:avLst/>
          </a:prstGeom>
        </p:spPr>
      </p:pic>
      <p:sp>
        <p:nvSpPr>
          <p:cNvPr id="8" name="TextBox 7"/>
          <p:cNvSpPr txBox="1"/>
          <p:nvPr/>
        </p:nvSpPr>
        <p:spPr>
          <a:xfrm>
            <a:off x="490396" y="3704886"/>
            <a:ext cx="1199829" cy="230832"/>
          </a:xfrm>
          <a:prstGeom prst="rect">
            <a:avLst/>
          </a:prstGeom>
          <a:noFill/>
        </p:spPr>
        <p:txBody>
          <a:bodyPr wrap="square" rtlCol="0">
            <a:spAutoFit/>
          </a:bodyPr>
          <a:lstStyle/>
          <a:p>
            <a:r>
              <a:rPr kumimoji="1" lang="en-GB" altLang="ja-JP" sz="900" b="1">
                <a:solidFill>
                  <a:srgbClr val="738E9E"/>
                </a:solidFill>
                <a:latin typeface="+mn-lt"/>
              </a:rPr>
              <a:t>Seven Stones Reef</a:t>
            </a:r>
            <a:endParaRPr kumimoji="1" lang="ja-JP" altLang="en-US" sz="900" b="1">
              <a:solidFill>
                <a:srgbClr val="738E9E"/>
              </a:solidFill>
              <a:latin typeface="+mn-lt"/>
            </a:endParaRPr>
          </a:p>
        </p:txBody>
      </p:sp>
      <p:sp>
        <p:nvSpPr>
          <p:cNvPr id="2" name="Arrow: Down 1">
            <a:extLst>
              <a:ext uri="{FF2B5EF4-FFF2-40B4-BE49-F238E27FC236}">
                <a16:creationId xmlns:a16="http://schemas.microsoft.com/office/drawing/2014/main" id="{96857D0B-EFAA-469F-A660-9D4511D9EA7B}"/>
              </a:ext>
            </a:extLst>
          </p:cNvPr>
          <p:cNvSpPr/>
          <p:nvPr/>
        </p:nvSpPr>
        <p:spPr>
          <a:xfrm>
            <a:off x="5260722" y="5091692"/>
            <a:ext cx="1178351" cy="54675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179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8052" y="151554"/>
            <a:ext cx="7900457" cy="457348"/>
          </a:xfrm>
        </p:spPr>
        <p:txBody>
          <a:bodyPr/>
          <a:lstStyle/>
          <a:p>
            <a:r>
              <a:rPr lang="en-GB" altLang="ja-JP" sz="2800" dirty="0"/>
              <a:t>The international liability and compensation regime</a:t>
            </a:r>
            <a:endParaRPr kumimoji="1" lang="ja-JP" altLang="en-US" sz="2800" dirty="0"/>
          </a:p>
        </p:txBody>
      </p:sp>
      <p:sp>
        <p:nvSpPr>
          <p:cNvPr id="4" name="Text Placeholder 3"/>
          <p:cNvSpPr>
            <a:spLocks noGrp="1"/>
          </p:cNvSpPr>
          <p:nvPr>
            <p:ph type="body" sz="quarter" idx="10"/>
          </p:nvPr>
        </p:nvSpPr>
        <p:spPr>
          <a:xfrm>
            <a:off x="1068052" y="475111"/>
            <a:ext cx="3829730" cy="380587"/>
          </a:xfrm>
        </p:spPr>
        <p:txBody>
          <a:bodyPr/>
          <a:lstStyle/>
          <a:p>
            <a:r>
              <a:rPr kumimoji="1" lang="en-GB" altLang="ja-JP" dirty="0"/>
              <a:t>Basic principles</a:t>
            </a:r>
            <a:endParaRPr kumimoji="1" lang="ja-JP" altLang="en-US" dirty="0"/>
          </a:p>
        </p:txBody>
      </p:sp>
      <p:sp>
        <p:nvSpPr>
          <p:cNvPr id="7" name="Rectangle 6"/>
          <p:cNvSpPr/>
          <p:nvPr/>
        </p:nvSpPr>
        <p:spPr>
          <a:xfrm>
            <a:off x="514350" y="1440375"/>
            <a:ext cx="8248650" cy="4695825"/>
          </a:xfrm>
          <a:prstGeom prst="rect">
            <a:avLst/>
          </a:prstGeom>
          <a:ln>
            <a:noFill/>
          </a:ln>
        </p:spPr>
      </p:sp>
      <p:sp>
        <p:nvSpPr>
          <p:cNvPr id="13" name="Rectangle 12">
            <a:extLst>
              <a:ext uri="{FF2B5EF4-FFF2-40B4-BE49-F238E27FC236}">
                <a16:creationId xmlns:a16="http://schemas.microsoft.com/office/drawing/2014/main" id="{DECEC8C4-CBD7-49E9-0D14-C1E24FF4F3B5}"/>
              </a:ext>
            </a:extLst>
          </p:cNvPr>
          <p:cNvSpPr/>
          <p:nvPr/>
        </p:nvSpPr>
        <p:spPr>
          <a:xfrm>
            <a:off x="590606" y="1145728"/>
            <a:ext cx="8162778" cy="3416320"/>
          </a:xfrm>
          <a:prstGeom prst="rect">
            <a:avLst/>
          </a:prstGeom>
        </p:spPr>
        <p:txBody>
          <a:bodyPr wrap="square">
            <a:spAutoFit/>
          </a:bodyPr>
          <a:lstStyle/>
          <a:p>
            <a:pPr algn="just">
              <a:spcBef>
                <a:spcPts val="1200"/>
              </a:spcBef>
            </a:pPr>
            <a:r>
              <a:rPr lang="en-GB" sz="2400" dirty="0">
                <a:solidFill>
                  <a:srgbClr val="B99555"/>
                </a:solidFill>
              </a:rPr>
              <a:t>Provide compensation </a:t>
            </a:r>
            <a:r>
              <a:rPr lang="en-GB" sz="2400" dirty="0">
                <a:solidFill>
                  <a:srgbClr val="738E9E"/>
                </a:solidFill>
              </a:rPr>
              <a:t>to victims of pollution damage through amicable settlement</a:t>
            </a:r>
          </a:p>
          <a:p>
            <a:pPr algn="just">
              <a:spcBef>
                <a:spcPts val="1200"/>
              </a:spcBef>
            </a:pPr>
            <a:r>
              <a:rPr lang="en-GB" sz="2400" dirty="0">
                <a:solidFill>
                  <a:srgbClr val="738E9E"/>
                </a:solidFill>
              </a:rPr>
              <a:t>Share the cost of compensation between </a:t>
            </a:r>
            <a:r>
              <a:rPr lang="en-GB" sz="2400" dirty="0">
                <a:solidFill>
                  <a:srgbClr val="B99555"/>
                </a:solidFill>
              </a:rPr>
              <a:t>shipowner</a:t>
            </a:r>
            <a:r>
              <a:rPr lang="en-GB" sz="2400" dirty="0">
                <a:solidFill>
                  <a:srgbClr val="738E9E"/>
                </a:solidFill>
              </a:rPr>
              <a:t>/</a:t>
            </a:r>
            <a:r>
              <a:rPr lang="en-GB" sz="2400" dirty="0">
                <a:solidFill>
                  <a:srgbClr val="B99555"/>
                </a:solidFill>
              </a:rPr>
              <a:t>insurer</a:t>
            </a:r>
            <a:r>
              <a:rPr lang="en-GB" sz="2400" dirty="0">
                <a:solidFill>
                  <a:srgbClr val="738E9E"/>
                </a:solidFill>
              </a:rPr>
              <a:t> and </a:t>
            </a:r>
            <a:r>
              <a:rPr lang="en-GB" sz="2400" dirty="0">
                <a:solidFill>
                  <a:srgbClr val="B99555"/>
                </a:solidFill>
              </a:rPr>
              <a:t>oil receiver </a:t>
            </a:r>
            <a:r>
              <a:rPr lang="en-GB" sz="2400" dirty="0">
                <a:solidFill>
                  <a:srgbClr val="738E9E"/>
                </a:solidFill>
              </a:rPr>
              <a:t>(through IOPC Funds)</a:t>
            </a:r>
          </a:p>
          <a:p>
            <a:pPr algn="just">
              <a:spcBef>
                <a:spcPts val="1200"/>
              </a:spcBef>
            </a:pPr>
            <a:r>
              <a:rPr lang="en-GB" sz="2400" dirty="0">
                <a:solidFill>
                  <a:srgbClr val="B99555"/>
                </a:solidFill>
              </a:rPr>
              <a:t>Ensure uniform consistent application</a:t>
            </a:r>
            <a:r>
              <a:rPr lang="en-GB" sz="2400" dirty="0">
                <a:solidFill>
                  <a:srgbClr val="738E9E"/>
                </a:solidFill>
              </a:rPr>
              <a:t> of compensation regime</a:t>
            </a:r>
          </a:p>
          <a:p>
            <a:pPr algn="just">
              <a:spcBef>
                <a:spcPts val="1200"/>
              </a:spcBef>
            </a:pPr>
            <a:r>
              <a:rPr lang="en-GB" sz="2400" dirty="0">
                <a:solidFill>
                  <a:srgbClr val="B99555"/>
                </a:solidFill>
              </a:rPr>
              <a:t>Ensure equal treatment </a:t>
            </a:r>
            <a:r>
              <a:rPr lang="en-GB" sz="2400" dirty="0">
                <a:solidFill>
                  <a:srgbClr val="738E9E"/>
                </a:solidFill>
              </a:rPr>
              <a:t>of all claimants</a:t>
            </a:r>
          </a:p>
          <a:p>
            <a:pPr marL="457200" indent="-457200">
              <a:spcBef>
                <a:spcPts val="1200"/>
              </a:spcBef>
            </a:pPr>
            <a:endParaRPr lang="en-GB" sz="3200" dirty="0"/>
          </a:p>
        </p:txBody>
      </p:sp>
      <p:pic>
        <p:nvPicPr>
          <p:cNvPr id="14" name="Picture 13" descr="another.jpg">
            <a:extLst>
              <a:ext uri="{FF2B5EF4-FFF2-40B4-BE49-F238E27FC236}">
                <a16:creationId xmlns:a16="http://schemas.microsoft.com/office/drawing/2014/main" id="{BD95B8C2-764B-1539-1980-AD63F6112A73}"/>
              </a:ext>
            </a:extLst>
          </p:cNvPr>
          <p:cNvPicPr>
            <a:picLocks noChangeAspect="1"/>
          </p:cNvPicPr>
          <p:nvPr/>
        </p:nvPicPr>
        <p:blipFill>
          <a:blip r:embed="rId3" cstate="print"/>
          <a:stretch>
            <a:fillRect/>
          </a:stretch>
        </p:blipFill>
        <p:spPr>
          <a:xfrm>
            <a:off x="4864963" y="4265871"/>
            <a:ext cx="3638675" cy="2318946"/>
          </a:xfrm>
          <a:prstGeom prst="rect">
            <a:avLst/>
          </a:prstGeom>
          <a:effectLst>
            <a:outerShdw blurRad="50800" dist="38100" dir="2700000" algn="tl" rotWithShape="0">
              <a:prstClr val="black">
                <a:alpha val="40000"/>
              </a:prstClr>
            </a:outerShdw>
          </a:effectLst>
        </p:spPr>
      </p:pic>
      <p:pic>
        <p:nvPicPr>
          <p:cNvPr id="15" name="Picture 14" descr="A small boat in a body of water with smoke coming out of it&#10;&#10;Description generated with very high confidence">
            <a:extLst>
              <a:ext uri="{FF2B5EF4-FFF2-40B4-BE49-F238E27FC236}">
                <a16:creationId xmlns:a16="http://schemas.microsoft.com/office/drawing/2014/main" id="{EAED3251-D600-7A7D-9640-9049ADDD35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860" y="4265870"/>
            <a:ext cx="3478421" cy="2318947"/>
          </a:xfrm>
          <a:prstGeom prst="rect">
            <a:avLst/>
          </a:prstGeom>
        </p:spPr>
      </p:pic>
    </p:spTree>
    <p:extLst>
      <p:ext uri="{BB962C8B-B14F-4D97-AF65-F5344CB8AC3E}">
        <p14:creationId xmlns:p14="http://schemas.microsoft.com/office/powerpoint/2010/main" val="262273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9353" y="70071"/>
            <a:ext cx="7349355" cy="457348"/>
          </a:xfrm>
        </p:spPr>
        <p:txBody>
          <a:bodyPr/>
          <a:lstStyle/>
          <a:p>
            <a:r>
              <a:rPr lang="en-GB"/>
              <a:t>Scope of application</a:t>
            </a:r>
            <a:br>
              <a:rPr lang="en-GB" sz="2800"/>
            </a:br>
            <a:endParaRPr lang="en-GB" sz="3000"/>
          </a:p>
        </p:txBody>
      </p:sp>
      <p:sp>
        <p:nvSpPr>
          <p:cNvPr id="4" name="Text Placeholder 3"/>
          <p:cNvSpPr>
            <a:spLocks noGrp="1"/>
          </p:cNvSpPr>
          <p:nvPr>
            <p:ph type="body" sz="quarter" idx="10"/>
          </p:nvPr>
        </p:nvSpPr>
        <p:spPr/>
        <p:txBody>
          <a:bodyPr/>
          <a:lstStyle/>
          <a:p>
            <a:r>
              <a:rPr lang="en-GB"/>
              <a:t>Overview</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95" y="1573601"/>
            <a:ext cx="3364992" cy="217017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195" y="3980542"/>
            <a:ext cx="3347700" cy="2224315"/>
          </a:xfrm>
          <a:prstGeom prst="rect">
            <a:avLst/>
          </a:prstGeom>
        </p:spPr>
      </p:pic>
      <p:sp>
        <p:nvSpPr>
          <p:cNvPr id="5" name="Rectangle 4">
            <a:extLst>
              <a:ext uri="{FF2B5EF4-FFF2-40B4-BE49-F238E27FC236}">
                <a16:creationId xmlns:a16="http://schemas.microsoft.com/office/drawing/2014/main" id="{233C9BE8-E290-4939-99E1-CD15E6B75151}"/>
              </a:ext>
            </a:extLst>
          </p:cNvPr>
          <p:cNvSpPr/>
          <p:nvPr/>
        </p:nvSpPr>
        <p:spPr>
          <a:xfrm>
            <a:off x="4072283" y="1470719"/>
            <a:ext cx="4824068" cy="4154984"/>
          </a:xfrm>
          <a:prstGeom prst="rect">
            <a:avLst/>
          </a:prstGeom>
        </p:spPr>
        <p:txBody>
          <a:bodyPr wrap="square">
            <a:spAutoFit/>
          </a:bodyPr>
          <a:lstStyle/>
          <a:p>
            <a:pPr>
              <a:lnSpc>
                <a:spcPct val="100000"/>
              </a:lnSpc>
              <a:spcBef>
                <a:spcPts val="0"/>
              </a:spcBef>
            </a:pPr>
            <a:r>
              <a:rPr lang="en-GB" altLang="ja-JP" sz="2400" dirty="0">
                <a:solidFill>
                  <a:srgbClr val="738E9E"/>
                </a:solidFill>
              </a:rPr>
              <a:t>Provides compensation to:</a:t>
            </a:r>
          </a:p>
          <a:p>
            <a:pPr marL="342900" indent="-342900">
              <a:lnSpc>
                <a:spcPct val="100000"/>
              </a:lnSpc>
              <a:spcBef>
                <a:spcPts val="0"/>
              </a:spcBef>
              <a:buFont typeface="Arial" panose="020B0604020202020204" pitchFamily="34" charset="0"/>
              <a:buChar char="•"/>
            </a:pPr>
            <a:r>
              <a:rPr lang="en-GB" altLang="ja-JP" sz="2400" dirty="0">
                <a:solidFill>
                  <a:srgbClr val="738E9E"/>
                </a:solidFill>
              </a:rPr>
              <a:t>victims of </a:t>
            </a:r>
            <a:r>
              <a:rPr lang="en-GB" altLang="ja-JP" sz="2400" dirty="0">
                <a:solidFill>
                  <a:srgbClr val="B99555"/>
                </a:solidFill>
              </a:rPr>
              <a:t>pollution damage</a:t>
            </a:r>
            <a:r>
              <a:rPr lang="en-GB" altLang="ja-JP" sz="2400" dirty="0">
                <a:solidFill>
                  <a:srgbClr val="738E9E"/>
                </a:solidFill>
              </a:rPr>
              <a:t> caused by </a:t>
            </a:r>
            <a:r>
              <a:rPr lang="en-GB" altLang="ja-JP" sz="2400" dirty="0">
                <a:solidFill>
                  <a:srgbClr val="B99555"/>
                </a:solidFill>
              </a:rPr>
              <a:t>persistent oil</a:t>
            </a:r>
            <a:r>
              <a:rPr lang="en-GB" altLang="ja-JP" sz="2400" dirty="0">
                <a:solidFill>
                  <a:srgbClr val="738E9E"/>
                </a:solidFill>
              </a:rPr>
              <a:t> from </a:t>
            </a:r>
            <a:r>
              <a:rPr lang="en-GB" altLang="ja-JP" sz="2400" dirty="0">
                <a:solidFill>
                  <a:srgbClr val="B99555"/>
                </a:solidFill>
              </a:rPr>
              <a:t>ships</a:t>
            </a:r>
            <a:r>
              <a:rPr lang="en-GB" altLang="ja-JP" sz="2400" dirty="0">
                <a:solidFill>
                  <a:srgbClr val="738E9E"/>
                </a:solidFill>
              </a:rPr>
              <a:t> (tankers)</a:t>
            </a:r>
          </a:p>
          <a:p>
            <a:pPr lvl="0">
              <a:lnSpc>
                <a:spcPct val="100000"/>
              </a:lnSpc>
              <a:spcBef>
                <a:spcPts val="0"/>
              </a:spcBef>
              <a:defRPr/>
            </a:pPr>
            <a:endParaRPr lang="en-GB" altLang="ja-JP" sz="2400" dirty="0">
              <a:solidFill>
                <a:srgbClr val="738E9E"/>
              </a:solidFill>
              <a:cs typeface="Arial" pitchFamily="34" charset="0"/>
            </a:endParaRPr>
          </a:p>
          <a:p>
            <a:pPr lvl="0">
              <a:lnSpc>
                <a:spcPct val="100000"/>
              </a:lnSpc>
              <a:spcBef>
                <a:spcPts val="0"/>
              </a:spcBef>
              <a:defRPr/>
            </a:pPr>
            <a:r>
              <a:rPr lang="en-GB" altLang="ja-JP" sz="2400" dirty="0">
                <a:solidFill>
                  <a:srgbClr val="738E9E"/>
                </a:solidFill>
                <a:cs typeface="Arial" pitchFamily="34" charset="0"/>
              </a:rPr>
              <a:t>Applies to:</a:t>
            </a:r>
          </a:p>
          <a:p>
            <a:pPr marL="342900" lvl="0" indent="-342900">
              <a:lnSpc>
                <a:spcPct val="100000"/>
              </a:lnSpc>
              <a:spcBef>
                <a:spcPts val="0"/>
              </a:spcBef>
              <a:buFont typeface="Arial" panose="020B0604020202020204" pitchFamily="34" charset="0"/>
              <a:buChar char="•"/>
              <a:defRPr/>
            </a:pPr>
            <a:r>
              <a:rPr lang="en-GB" altLang="ja-JP" sz="2400" dirty="0">
                <a:solidFill>
                  <a:srgbClr val="B99555"/>
                </a:solidFill>
                <a:cs typeface="Arial" pitchFamily="34" charset="0"/>
              </a:rPr>
              <a:t>territory</a:t>
            </a:r>
            <a:r>
              <a:rPr lang="en-GB" altLang="ja-JP" sz="2400" dirty="0">
                <a:solidFill>
                  <a:srgbClr val="738E9E"/>
                </a:solidFill>
                <a:cs typeface="Arial" pitchFamily="34" charset="0"/>
              </a:rPr>
              <a:t>, </a:t>
            </a:r>
            <a:r>
              <a:rPr lang="en-GB" altLang="ja-JP" sz="2400" dirty="0">
                <a:solidFill>
                  <a:srgbClr val="B99555"/>
                </a:solidFill>
                <a:cs typeface="Arial" pitchFamily="34" charset="0"/>
              </a:rPr>
              <a:t>territorial waters</a:t>
            </a:r>
            <a:r>
              <a:rPr lang="en-GB" altLang="ja-JP" sz="2400" dirty="0">
                <a:solidFill>
                  <a:srgbClr val="738E9E"/>
                </a:solidFill>
                <a:cs typeface="Arial" pitchFamily="34" charset="0"/>
              </a:rPr>
              <a:t> and </a:t>
            </a:r>
            <a:r>
              <a:rPr lang="en-GB" altLang="ja-JP" sz="2400" dirty="0">
                <a:solidFill>
                  <a:srgbClr val="B99555"/>
                </a:solidFill>
                <a:cs typeface="Arial" pitchFamily="34" charset="0"/>
              </a:rPr>
              <a:t>exclusive economic zone </a:t>
            </a:r>
            <a:r>
              <a:rPr lang="en-GB" altLang="ja-JP" sz="2400" dirty="0">
                <a:solidFill>
                  <a:srgbClr val="738E9E"/>
                </a:solidFill>
                <a:cs typeface="Arial" pitchFamily="34" charset="0"/>
              </a:rPr>
              <a:t>(or equivalent) of Member States</a:t>
            </a:r>
          </a:p>
          <a:p>
            <a:pPr marL="342900" lvl="0" indent="-342900">
              <a:lnSpc>
                <a:spcPct val="100000"/>
              </a:lnSpc>
              <a:spcBef>
                <a:spcPts val="0"/>
              </a:spcBef>
              <a:buFont typeface="Arial" panose="020B0604020202020204" pitchFamily="34" charset="0"/>
              <a:buChar char="•"/>
              <a:defRPr/>
            </a:pPr>
            <a:endParaRPr lang="en-GB" altLang="ja-JP" sz="2400" dirty="0">
              <a:solidFill>
                <a:srgbClr val="738E9E"/>
              </a:solidFill>
              <a:cs typeface="Arial" pitchFamily="34" charset="0"/>
            </a:endParaRPr>
          </a:p>
          <a:p>
            <a:pPr marL="342900" lvl="0" indent="-342900">
              <a:lnSpc>
                <a:spcPct val="100000"/>
              </a:lnSpc>
              <a:spcBef>
                <a:spcPts val="0"/>
              </a:spcBef>
              <a:buFont typeface="Arial" panose="020B0604020202020204" pitchFamily="34" charset="0"/>
              <a:buChar char="•"/>
              <a:defRPr/>
            </a:pPr>
            <a:r>
              <a:rPr lang="en-GB" altLang="ja-JP" sz="2400" dirty="0">
                <a:solidFill>
                  <a:srgbClr val="738E9E"/>
                </a:solidFill>
                <a:cs typeface="Arial" pitchFamily="34" charset="0"/>
              </a:rPr>
              <a:t>Applies to “mystery” spills</a:t>
            </a:r>
          </a:p>
        </p:txBody>
      </p:sp>
    </p:spTree>
    <p:extLst>
      <p:ext uri="{BB962C8B-B14F-4D97-AF65-F5344CB8AC3E}">
        <p14:creationId xmlns:p14="http://schemas.microsoft.com/office/powerpoint/2010/main" val="451574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kumimoji="1" lang="en-GB" altLang="ja-JP"/>
              <a:t>How the regime works</a:t>
            </a:r>
            <a:endParaRPr kumimoji="1" lang="ja-JP" altLang="en-US"/>
          </a:p>
        </p:txBody>
      </p:sp>
      <p:sp>
        <p:nvSpPr>
          <p:cNvPr id="4" name="Text Placeholder 3"/>
          <p:cNvSpPr>
            <a:spLocks noGrp="1"/>
          </p:cNvSpPr>
          <p:nvPr>
            <p:ph type="body" sz="quarter" idx="10"/>
          </p:nvPr>
        </p:nvSpPr>
        <p:spPr/>
        <p:txBody>
          <a:bodyPr/>
          <a:lstStyle/>
          <a:p>
            <a:r>
              <a:rPr kumimoji="1" lang="en-GB" altLang="ja-JP"/>
              <a:t>Three Tier system</a:t>
            </a:r>
            <a:endParaRPr kumimoji="1" lang="ja-JP" altLang="en-US"/>
          </a:p>
        </p:txBody>
      </p:sp>
      <p:grpSp>
        <p:nvGrpSpPr>
          <p:cNvPr id="2" name="Group 1"/>
          <p:cNvGrpSpPr/>
          <p:nvPr/>
        </p:nvGrpSpPr>
        <p:grpSpPr>
          <a:xfrm>
            <a:off x="196320" y="1458953"/>
            <a:ext cx="8352948" cy="4431120"/>
            <a:chOff x="196320" y="1228498"/>
            <a:chExt cx="8352948" cy="4431120"/>
          </a:xfrm>
        </p:grpSpPr>
        <p:sp>
          <p:nvSpPr>
            <p:cNvPr id="6" name="Right Arrow 5"/>
            <p:cNvSpPr/>
            <p:nvPr/>
          </p:nvSpPr>
          <p:spPr>
            <a:xfrm>
              <a:off x="2552574" y="4725587"/>
              <a:ext cx="1130672" cy="839764"/>
            </a:xfrm>
            <a:prstGeom prst="rightArrow">
              <a:avLst>
                <a:gd name="adj1" fmla="val 50000"/>
                <a:gd name="adj2" fmla="val 34065"/>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ight Arrow 6"/>
            <p:cNvSpPr/>
            <p:nvPr/>
          </p:nvSpPr>
          <p:spPr>
            <a:xfrm>
              <a:off x="2534247" y="3404405"/>
              <a:ext cx="1130672" cy="839764"/>
            </a:xfrm>
            <a:prstGeom prst="rightArrow">
              <a:avLst>
                <a:gd name="adj1" fmla="val 50000"/>
                <a:gd name="adj2" fmla="val 34065"/>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Freeform 7"/>
            <p:cNvSpPr/>
            <p:nvPr/>
          </p:nvSpPr>
          <p:spPr>
            <a:xfrm>
              <a:off x="673031" y="1976724"/>
              <a:ext cx="1713830" cy="1028298"/>
            </a:xfrm>
            <a:custGeom>
              <a:avLst/>
              <a:gdLst>
                <a:gd name="connsiteX0" fmla="*/ 0 w 1713830"/>
                <a:gd name="connsiteY0" fmla="*/ 102830 h 1028298"/>
                <a:gd name="connsiteX1" fmla="*/ 102830 w 1713830"/>
                <a:gd name="connsiteY1" fmla="*/ 0 h 1028298"/>
                <a:gd name="connsiteX2" fmla="*/ 1611000 w 1713830"/>
                <a:gd name="connsiteY2" fmla="*/ 0 h 1028298"/>
                <a:gd name="connsiteX3" fmla="*/ 1713830 w 1713830"/>
                <a:gd name="connsiteY3" fmla="*/ 102830 h 1028298"/>
                <a:gd name="connsiteX4" fmla="*/ 1713830 w 1713830"/>
                <a:gd name="connsiteY4" fmla="*/ 925468 h 1028298"/>
                <a:gd name="connsiteX5" fmla="*/ 1611000 w 1713830"/>
                <a:gd name="connsiteY5" fmla="*/ 1028298 h 1028298"/>
                <a:gd name="connsiteX6" fmla="*/ 102830 w 1713830"/>
                <a:gd name="connsiteY6" fmla="*/ 1028298 h 1028298"/>
                <a:gd name="connsiteX7" fmla="*/ 0 w 1713830"/>
                <a:gd name="connsiteY7" fmla="*/ 925468 h 1028298"/>
                <a:gd name="connsiteX8" fmla="*/ 0 w 1713830"/>
                <a:gd name="connsiteY8" fmla="*/ 102830 h 102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3830" h="1028298">
                  <a:moveTo>
                    <a:pt x="0" y="102830"/>
                  </a:moveTo>
                  <a:cubicBezTo>
                    <a:pt x="0" y="46039"/>
                    <a:pt x="46039" y="0"/>
                    <a:pt x="102830" y="0"/>
                  </a:cubicBezTo>
                  <a:lnTo>
                    <a:pt x="1611000" y="0"/>
                  </a:lnTo>
                  <a:cubicBezTo>
                    <a:pt x="1667791" y="0"/>
                    <a:pt x="1713830" y="46039"/>
                    <a:pt x="1713830" y="102830"/>
                  </a:cubicBezTo>
                  <a:lnTo>
                    <a:pt x="1713830" y="925468"/>
                  </a:lnTo>
                  <a:cubicBezTo>
                    <a:pt x="1713830" y="982259"/>
                    <a:pt x="1667791" y="1028298"/>
                    <a:pt x="1611000" y="1028298"/>
                  </a:cubicBezTo>
                  <a:lnTo>
                    <a:pt x="102830" y="1028298"/>
                  </a:lnTo>
                  <a:cubicBezTo>
                    <a:pt x="46039" y="1028298"/>
                    <a:pt x="0" y="982259"/>
                    <a:pt x="0" y="925468"/>
                  </a:cubicBezTo>
                  <a:lnTo>
                    <a:pt x="0" y="102830"/>
                  </a:lnTo>
                  <a:close/>
                </a:path>
              </a:pathLst>
            </a:custGeom>
            <a:solidFill>
              <a:schemeClr val="bg1"/>
            </a:solidFill>
            <a:ln>
              <a:solidFill>
                <a:schemeClr val="accent1">
                  <a:lumMod val="50000"/>
                </a:schemeClr>
              </a:solidFill>
            </a:ln>
            <a:effectLst/>
          </p:spPr>
          <p:style>
            <a:lnRef idx="2">
              <a:scrgbClr r="0" g="0" b="0"/>
            </a:lnRef>
            <a:fillRef idx="1">
              <a:scrgbClr r="0" g="0" b="0"/>
            </a:fillRef>
            <a:effectRef idx="0">
              <a:scrgbClr r="0" g="0" b="0"/>
            </a:effectRef>
            <a:fontRef idx="minor">
              <a:schemeClr val="lt1"/>
            </a:fontRef>
          </p:style>
          <p:txBody>
            <a:bodyPr spcFirstLastPara="0" vert="horz" wrap="square" lIns="79648" tIns="79648" rIns="79648" bIns="79648" numCol="1" spcCol="1270" anchor="ctr" anchorCtr="0">
              <a:noAutofit/>
            </a:bodyPr>
            <a:lstStyle/>
            <a:p>
              <a:pPr lvl="0" algn="ctr" defTabSz="577850" rtl="0">
                <a:lnSpc>
                  <a:spcPct val="90000"/>
                </a:lnSpc>
                <a:spcBef>
                  <a:spcPct val="0"/>
                </a:spcBef>
                <a:spcAft>
                  <a:spcPct val="35000"/>
                </a:spcAft>
              </a:pPr>
              <a:r>
                <a:rPr lang="cy-GB" sz="1600" b="1" kern="1200">
                  <a:solidFill>
                    <a:schemeClr val="tx1"/>
                  </a:solidFill>
                  <a:latin typeface="Myriad Pro" pitchFamily="34" charset="0"/>
                </a:rPr>
                <a:t>Oil receivers</a:t>
              </a:r>
              <a:r>
                <a:rPr lang="cy-GB" sz="1300" b="1" kern="1200">
                  <a:solidFill>
                    <a:schemeClr val="tx1"/>
                  </a:solidFill>
                  <a:latin typeface="Myriad Pro" pitchFamily="34" charset="0"/>
                </a:rPr>
                <a:t> </a:t>
              </a:r>
              <a:r>
                <a:rPr lang="cy-GB" sz="1300" b="0" kern="1200">
                  <a:solidFill>
                    <a:schemeClr val="tx1"/>
                  </a:solidFill>
                  <a:latin typeface="Myriad Pro" pitchFamily="34" charset="0"/>
                </a:rPr>
                <a:t>in Supplementary Fund States Parties  </a:t>
              </a:r>
              <a:endParaRPr lang="en-US" sz="1300" b="0" kern="1200">
                <a:solidFill>
                  <a:schemeClr val="tx1"/>
                </a:solidFill>
                <a:latin typeface="Myriad Pro" pitchFamily="34" charset="0"/>
              </a:endParaRPr>
            </a:p>
          </p:txBody>
        </p:sp>
        <p:sp>
          <p:nvSpPr>
            <p:cNvPr id="9" name="Freeform 8"/>
            <p:cNvSpPr/>
            <p:nvPr/>
          </p:nvSpPr>
          <p:spPr>
            <a:xfrm>
              <a:off x="3823009" y="1976724"/>
              <a:ext cx="3089942" cy="1028298"/>
            </a:xfrm>
            <a:custGeom>
              <a:avLst/>
              <a:gdLst>
                <a:gd name="connsiteX0" fmla="*/ 0 w 1713830"/>
                <a:gd name="connsiteY0" fmla="*/ 102830 h 1028298"/>
                <a:gd name="connsiteX1" fmla="*/ 102830 w 1713830"/>
                <a:gd name="connsiteY1" fmla="*/ 0 h 1028298"/>
                <a:gd name="connsiteX2" fmla="*/ 1611000 w 1713830"/>
                <a:gd name="connsiteY2" fmla="*/ 0 h 1028298"/>
                <a:gd name="connsiteX3" fmla="*/ 1713830 w 1713830"/>
                <a:gd name="connsiteY3" fmla="*/ 102830 h 1028298"/>
                <a:gd name="connsiteX4" fmla="*/ 1713830 w 1713830"/>
                <a:gd name="connsiteY4" fmla="*/ 925468 h 1028298"/>
                <a:gd name="connsiteX5" fmla="*/ 1611000 w 1713830"/>
                <a:gd name="connsiteY5" fmla="*/ 1028298 h 1028298"/>
                <a:gd name="connsiteX6" fmla="*/ 102830 w 1713830"/>
                <a:gd name="connsiteY6" fmla="*/ 1028298 h 1028298"/>
                <a:gd name="connsiteX7" fmla="*/ 0 w 1713830"/>
                <a:gd name="connsiteY7" fmla="*/ 925468 h 1028298"/>
                <a:gd name="connsiteX8" fmla="*/ 0 w 1713830"/>
                <a:gd name="connsiteY8" fmla="*/ 102830 h 102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3830" h="1028298">
                  <a:moveTo>
                    <a:pt x="0" y="102830"/>
                  </a:moveTo>
                  <a:cubicBezTo>
                    <a:pt x="0" y="46039"/>
                    <a:pt x="46039" y="0"/>
                    <a:pt x="102830" y="0"/>
                  </a:cubicBezTo>
                  <a:lnTo>
                    <a:pt x="1611000" y="0"/>
                  </a:lnTo>
                  <a:cubicBezTo>
                    <a:pt x="1667791" y="0"/>
                    <a:pt x="1713830" y="46039"/>
                    <a:pt x="1713830" y="102830"/>
                  </a:cubicBezTo>
                  <a:lnTo>
                    <a:pt x="1713830" y="925468"/>
                  </a:lnTo>
                  <a:cubicBezTo>
                    <a:pt x="1713830" y="982259"/>
                    <a:pt x="1667791" y="1028298"/>
                    <a:pt x="1611000" y="1028298"/>
                  </a:cubicBezTo>
                  <a:lnTo>
                    <a:pt x="102830" y="1028298"/>
                  </a:lnTo>
                  <a:cubicBezTo>
                    <a:pt x="46039" y="1028298"/>
                    <a:pt x="0" y="982259"/>
                    <a:pt x="0" y="925468"/>
                  </a:cubicBezTo>
                  <a:lnTo>
                    <a:pt x="0" y="102830"/>
                  </a:lnTo>
                  <a:close/>
                </a:path>
              </a:pathLst>
            </a:custGeom>
            <a:solidFill>
              <a:srgbClr val="B99555"/>
            </a:solidFill>
            <a:ln>
              <a:noFill/>
            </a:ln>
            <a:effectLst/>
          </p:spPr>
          <p:style>
            <a:lnRef idx="2">
              <a:scrgbClr r="0" g="0" b="0"/>
            </a:lnRef>
            <a:fillRef idx="1">
              <a:scrgbClr r="0" g="0" b="0"/>
            </a:fillRef>
            <a:effectRef idx="0">
              <a:scrgbClr r="0" g="0" b="0"/>
            </a:effectRef>
            <a:fontRef idx="minor">
              <a:schemeClr val="lt1"/>
            </a:fontRef>
          </p:style>
          <p:txBody>
            <a:bodyPr spcFirstLastPara="0" vert="horz" wrap="square" lIns="91078" tIns="91078" rIns="91078" bIns="91078" numCol="1" spcCol="1270" anchor="ctr" anchorCtr="0">
              <a:noAutofit/>
            </a:bodyPr>
            <a:lstStyle/>
            <a:p>
              <a:pPr lvl="0" algn="ctr" defTabSz="711200" rtl="0">
                <a:lnSpc>
                  <a:spcPct val="90000"/>
                </a:lnSpc>
                <a:spcBef>
                  <a:spcPct val="0"/>
                </a:spcBef>
                <a:spcAft>
                  <a:spcPct val="35000"/>
                </a:spcAft>
              </a:pPr>
              <a:r>
                <a:rPr lang="cy-GB" sz="1600" b="1" kern="1200">
                  <a:solidFill>
                    <a:schemeClr val="bg1"/>
                  </a:solidFill>
                  <a:latin typeface="Myriad Pro" pitchFamily="34" charset="0"/>
                </a:rPr>
                <a:t>Supplementary Fund</a:t>
              </a:r>
            </a:p>
            <a:p>
              <a:pPr algn="ctr" defTabSz="711200">
                <a:lnSpc>
                  <a:spcPct val="90000"/>
                </a:lnSpc>
                <a:spcAft>
                  <a:spcPct val="35000"/>
                </a:spcAft>
              </a:pPr>
              <a:r>
                <a:rPr lang="cy-GB" sz="1600">
                  <a:solidFill>
                    <a:schemeClr val="bg1"/>
                  </a:solidFill>
                  <a:latin typeface="Myriad Pro" pitchFamily="34" charset="0"/>
                </a:rPr>
                <a:t>Supplementary Fund Protocol </a:t>
              </a:r>
            </a:p>
            <a:p>
              <a:pPr algn="ctr" defTabSz="711200">
                <a:lnSpc>
                  <a:spcPct val="90000"/>
                </a:lnSpc>
                <a:spcAft>
                  <a:spcPct val="35000"/>
                </a:spcAft>
              </a:pPr>
              <a:r>
                <a:rPr lang="cy-GB" sz="1600" b="1">
                  <a:solidFill>
                    <a:schemeClr val="tx1"/>
                  </a:solidFill>
                  <a:latin typeface="Myriad Pro" pitchFamily="34" charset="0"/>
                </a:rPr>
                <a:t>Third</a:t>
              </a:r>
              <a:r>
                <a:rPr lang="cy-GB" altLang="ja-JP" sz="1600" b="1">
                  <a:solidFill>
                    <a:schemeClr val="tx1"/>
                  </a:solidFill>
                  <a:latin typeface="Myriad Pro" pitchFamily="34" charset="0"/>
                </a:rPr>
                <a:t> Tier</a:t>
              </a:r>
              <a:endParaRPr lang="cy-GB" sz="1600" b="1" kern="1200">
                <a:solidFill>
                  <a:schemeClr val="tx1"/>
                </a:solidFill>
                <a:latin typeface="Myriad Pro" pitchFamily="34" charset="0"/>
              </a:endParaRPr>
            </a:p>
          </p:txBody>
        </p:sp>
        <p:sp>
          <p:nvSpPr>
            <p:cNvPr id="10" name="Freeform 9"/>
            <p:cNvSpPr/>
            <p:nvPr/>
          </p:nvSpPr>
          <p:spPr>
            <a:xfrm>
              <a:off x="653984" y="3363253"/>
              <a:ext cx="1713830" cy="914400"/>
            </a:xfrm>
            <a:custGeom>
              <a:avLst/>
              <a:gdLst>
                <a:gd name="connsiteX0" fmla="*/ 0 w 1713830"/>
                <a:gd name="connsiteY0" fmla="*/ 91440 h 914400"/>
                <a:gd name="connsiteX1" fmla="*/ 91440 w 1713830"/>
                <a:gd name="connsiteY1" fmla="*/ 0 h 914400"/>
                <a:gd name="connsiteX2" fmla="*/ 1622390 w 1713830"/>
                <a:gd name="connsiteY2" fmla="*/ 0 h 914400"/>
                <a:gd name="connsiteX3" fmla="*/ 1713830 w 1713830"/>
                <a:gd name="connsiteY3" fmla="*/ 91440 h 914400"/>
                <a:gd name="connsiteX4" fmla="*/ 1713830 w 1713830"/>
                <a:gd name="connsiteY4" fmla="*/ 822960 h 914400"/>
                <a:gd name="connsiteX5" fmla="*/ 1622390 w 1713830"/>
                <a:gd name="connsiteY5" fmla="*/ 914400 h 914400"/>
                <a:gd name="connsiteX6" fmla="*/ 91440 w 1713830"/>
                <a:gd name="connsiteY6" fmla="*/ 914400 h 914400"/>
                <a:gd name="connsiteX7" fmla="*/ 0 w 1713830"/>
                <a:gd name="connsiteY7" fmla="*/ 822960 h 914400"/>
                <a:gd name="connsiteX8" fmla="*/ 0 w 1713830"/>
                <a:gd name="connsiteY8" fmla="*/ 9144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3830" h="914400">
                  <a:moveTo>
                    <a:pt x="0" y="91440"/>
                  </a:moveTo>
                  <a:cubicBezTo>
                    <a:pt x="0" y="40939"/>
                    <a:pt x="40939" y="0"/>
                    <a:pt x="91440" y="0"/>
                  </a:cubicBezTo>
                  <a:lnTo>
                    <a:pt x="1622390" y="0"/>
                  </a:lnTo>
                  <a:cubicBezTo>
                    <a:pt x="1672891" y="0"/>
                    <a:pt x="1713830" y="40939"/>
                    <a:pt x="1713830" y="91440"/>
                  </a:cubicBezTo>
                  <a:lnTo>
                    <a:pt x="1713830" y="822960"/>
                  </a:lnTo>
                  <a:cubicBezTo>
                    <a:pt x="1713830" y="873461"/>
                    <a:pt x="1672891" y="914400"/>
                    <a:pt x="1622390" y="914400"/>
                  </a:cubicBezTo>
                  <a:lnTo>
                    <a:pt x="91440" y="914400"/>
                  </a:lnTo>
                  <a:cubicBezTo>
                    <a:pt x="40939" y="914400"/>
                    <a:pt x="0" y="873461"/>
                    <a:pt x="0" y="822960"/>
                  </a:cubicBezTo>
                  <a:lnTo>
                    <a:pt x="0" y="91440"/>
                  </a:lnTo>
                  <a:close/>
                </a:path>
              </a:pathLst>
            </a:custGeom>
            <a:solidFill>
              <a:schemeClr val="bg1"/>
            </a:solidFill>
            <a:ln>
              <a:solidFill>
                <a:schemeClr val="accent1">
                  <a:lumMod val="50000"/>
                </a:schemeClr>
              </a:solidFill>
            </a:ln>
            <a:effectLst/>
          </p:spPr>
          <p:style>
            <a:lnRef idx="2">
              <a:scrgbClr r="0" g="0" b="0"/>
            </a:lnRef>
            <a:fillRef idx="1">
              <a:scrgbClr r="0" g="0" b="0"/>
            </a:fillRef>
            <a:effectRef idx="0">
              <a:scrgbClr r="0" g="0" b="0"/>
            </a:effectRef>
            <a:fontRef idx="minor">
              <a:schemeClr val="lt1"/>
            </a:fontRef>
          </p:style>
          <p:txBody>
            <a:bodyPr spcFirstLastPara="0" vert="horz" wrap="square" lIns="80122" tIns="80122" rIns="80122" bIns="80122" numCol="1" spcCol="1270" anchor="ctr" anchorCtr="0">
              <a:noAutofit/>
            </a:bodyPr>
            <a:lstStyle/>
            <a:p>
              <a:pPr lvl="0" algn="ctr" defTabSz="622300" rtl="0">
                <a:lnSpc>
                  <a:spcPct val="90000"/>
                </a:lnSpc>
                <a:spcBef>
                  <a:spcPct val="0"/>
                </a:spcBef>
                <a:spcAft>
                  <a:spcPct val="35000"/>
                </a:spcAft>
              </a:pPr>
              <a:r>
                <a:rPr lang="cy-GB" sz="1600" b="1" kern="1200">
                  <a:solidFill>
                    <a:schemeClr val="tx1"/>
                  </a:solidFill>
                  <a:latin typeface="Myriad Pro" pitchFamily="34" charset="0"/>
                </a:rPr>
                <a:t>Oil receivers </a:t>
              </a:r>
              <a:r>
                <a:rPr lang="cy-GB" sz="1400" b="0" kern="1200">
                  <a:solidFill>
                    <a:schemeClr val="tx1"/>
                  </a:solidFill>
                  <a:latin typeface="Myriad Pro" pitchFamily="34" charset="0"/>
                </a:rPr>
                <a:t>in 1992 Fund States Parties</a:t>
              </a:r>
              <a:endParaRPr lang="en-US" sz="1400" b="0" kern="1200">
                <a:solidFill>
                  <a:schemeClr val="tx1"/>
                </a:solidFill>
                <a:latin typeface="Myriad Pro" pitchFamily="34" charset="0"/>
              </a:endParaRPr>
            </a:p>
          </p:txBody>
        </p:sp>
        <p:sp>
          <p:nvSpPr>
            <p:cNvPr id="11" name="Freeform 10"/>
            <p:cNvSpPr/>
            <p:nvPr/>
          </p:nvSpPr>
          <p:spPr>
            <a:xfrm>
              <a:off x="3838693" y="3360971"/>
              <a:ext cx="3081220" cy="914400"/>
            </a:xfrm>
            <a:custGeom>
              <a:avLst/>
              <a:gdLst>
                <a:gd name="connsiteX0" fmla="*/ 0 w 1713830"/>
                <a:gd name="connsiteY0" fmla="*/ 91440 h 914400"/>
                <a:gd name="connsiteX1" fmla="*/ 91440 w 1713830"/>
                <a:gd name="connsiteY1" fmla="*/ 0 h 914400"/>
                <a:gd name="connsiteX2" fmla="*/ 1622390 w 1713830"/>
                <a:gd name="connsiteY2" fmla="*/ 0 h 914400"/>
                <a:gd name="connsiteX3" fmla="*/ 1713830 w 1713830"/>
                <a:gd name="connsiteY3" fmla="*/ 91440 h 914400"/>
                <a:gd name="connsiteX4" fmla="*/ 1713830 w 1713830"/>
                <a:gd name="connsiteY4" fmla="*/ 822960 h 914400"/>
                <a:gd name="connsiteX5" fmla="*/ 1622390 w 1713830"/>
                <a:gd name="connsiteY5" fmla="*/ 914400 h 914400"/>
                <a:gd name="connsiteX6" fmla="*/ 91440 w 1713830"/>
                <a:gd name="connsiteY6" fmla="*/ 914400 h 914400"/>
                <a:gd name="connsiteX7" fmla="*/ 0 w 1713830"/>
                <a:gd name="connsiteY7" fmla="*/ 822960 h 914400"/>
                <a:gd name="connsiteX8" fmla="*/ 0 w 1713830"/>
                <a:gd name="connsiteY8" fmla="*/ 9144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3830" h="914400">
                  <a:moveTo>
                    <a:pt x="0" y="91440"/>
                  </a:moveTo>
                  <a:cubicBezTo>
                    <a:pt x="0" y="40939"/>
                    <a:pt x="40939" y="0"/>
                    <a:pt x="91440" y="0"/>
                  </a:cubicBezTo>
                  <a:lnTo>
                    <a:pt x="1622390" y="0"/>
                  </a:lnTo>
                  <a:cubicBezTo>
                    <a:pt x="1672891" y="0"/>
                    <a:pt x="1713830" y="40939"/>
                    <a:pt x="1713830" y="91440"/>
                  </a:cubicBezTo>
                  <a:lnTo>
                    <a:pt x="1713830" y="822960"/>
                  </a:lnTo>
                  <a:cubicBezTo>
                    <a:pt x="1713830" y="873461"/>
                    <a:pt x="1672891" y="914400"/>
                    <a:pt x="1622390" y="914400"/>
                  </a:cubicBezTo>
                  <a:lnTo>
                    <a:pt x="91440" y="914400"/>
                  </a:lnTo>
                  <a:cubicBezTo>
                    <a:pt x="40939" y="914400"/>
                    <a:pt x="0" y="873461"/>
                    <a:pt x="0" y="822960"/>
                  </a:cubicBezTo>
                  <a:lnTo>
                    <a:pt x="0" y="91440"/>
                  </a:lnTo>
                  <a:close/>
                </a:path>
              </a:pathLst>
            </a:custGeom>
            <a:solidFill>
              <a:srgbClr val="027675"/>
            </a:solidFill>
            <a:ln>
              <a:noFill/>
            </a:ln>
            <a:effectLst/>
          </p:spPr>
          <p:style>
            <a:lnRef idx="2">
              <a:scrgbClr r="0" g="0" b="0"/>
            </a:lnRef>
            <a:fillRef idx="1">
              <a:scrgbClr r="0" g="0" b="0"/>
            </a:fillRef>
            <a:effectRef idx="0">
              <a:scrgbClr r="0" g="0" b="0"/>
            </a:effectRef>
            <a:fontRef idx="minor">
              <a:schemeClr val="lt1"/>
            </a:fontRef>
          </p:style>
          <p:txBody>
            <a:bodyPr spcFirstLastPara="0" vert="horz" wrap="square" lIns="87742" tIns="87742" rIns="87742" bIns="87742" numCol="1" spcCol="1270" anchor="ctr" anchorCtr="0">
              <a:noAutofit/>
            </a:bodyPr>
            <a:lstStyle/>
            <a:p>
              <a:pPr lvl="0" algn="ctr" defTabSz="711200" rtl="0">
                <a:lnSpc>
                  <a:spcPct val="90000"/>
                </a:lnSpc>
                <a:spcBef>
                  <a:spcPct val="0"/>
                </a:spcBef>
                <a:spcAft>
                  <a:spcPct val="35000"/>
                </a:spcAft>
              </a:pPr>
              <a:r>
                <a:rPr lang="cy-GB" sz="1600" b="1" kern="1200">
                  <a:solidFill>
                    <a:schemeClr val="bg1"/>
                  </a:solidFill>
                  <a:latin typeface="Myriad Pro" pitchFamily="34" charset="0"/>
                </a:rPr>
                <a:t>1992 Fund</a:t>
              </a:r>
            </a:p>
            <a:p>
              <a:pPr algn="ctr" defTabSz="711200">
                <a:lnSpc>
                  <a:spcPct val="90000"/>
                </a:lnSpc>
                <a:spcAft>
                  <a:spcPct val="35000"/>
                </a:spcAft>
              </a:pPr>
              <a:r>
                <a:rPr lang="cy-GB" sz="1600">
                  <a:solidFill>
                    <a:schemeClr val="bg1"/>
                  </a:solidFill>
                  <a:latin typeface="Myriad Pro" pitchFamily="34" charset="0"/>
                </a:rPr>
                <a:t>1992 Fund Convention          </a:t>
              </a:r>
            </a:p>
            <a:p>
              <a:pPr algn="ctr" defTabSz="711200">
                <a:lnSpc>
                  <a:spcPct val="90000"/>
                </a:lnSpc>
                <a:spcAft>
                  <a:spcPct val="35000"/>
                </a:spcAft>
              </a:pPr>
              <a:r>
                <a:rPr lang="cy-GB" altLang="ja-JP" sz="1600" b="1">
                  <a:solidFill>
                    <a:schemeClr val="tx1"/>
                  </a:solidFill>
                  <a:latin typeface="Myriad Pro" pitchFamily="34" charset="0"/>
                </a:rPr>
                <a:t>Second Tier</a:t>
              </a:r>
              <a:endParaRPr lang="en-US" altLang="ja-JP" sz="1600" b="1">
                <a:solidFill>
                  <a:schemeClr val="tx1"/>
                </a:solidFill>
                <a:latin typeface="Myriad Pro" pitchFamily="34" charset="0"/>
              </a:endParaRPr>
            </a:p>
          </p:txBody>
        </p:sp>
        <p:sp>
          <p:nvSpPr>
            <p:cNvPr id="12" name="Freeform 11"/>
            <p:cNvSpPr/>
            <p:nvPr/>
          </p:nvSpPr>
          <p:spPr>
            <a:xfrm>
              <a:off x="673833" y="4631320"/>
              <a:ext cx="1713830" cy="1028298"/>
            </a:xfrm>
            <a:custGeom>
              <a:avLst/>
              <a:gdLst>
                <a:gd name="connsiteX0" fmla="*/ 0 w 1713830"/>
                <a:gd name="connsiteY0" fmla="*/ 102830 h 1028298"/>
                <a:gd name="connsiteX1" fmla="*/ 102830 w 1713830"/>
                <a:gd name="connsiteY1" fmla="*/ 0 h 1028298"/>
                <a:gd name="connsiteX2" fmla="*/ 1611000 w 1713830"/>
                <a:gd name="connsiteY2" fmla="*/ 0 h 1028298"/>
                <a:gd name="connsiteX3" fmla="*/ 1713830 w 1713830"/>
                <a:gd name="connsiteY3" fmla="*/ 102830 h 1028298"/>
                <a:gd name="connsiteX4" fmla="*/ 1713830 w 1713830"/>
                <a:gd name="connsiteY4" fmla="*/ 925468 h 1028298"/>
                <a:gd name="connsiteX5" fmla="*/ 1611000 w 1713830"/>
                <a:gd name="connsiteY5" fmla="*/ 1028298 h 1028298"/>
                <a:gd name="connsiteX6" fmla="*/ 102830 w 1713830"/>
                <a:gd name="connsiteY6" fmla="*/ 1028298 h 1028298"/>
                <a:gd name="connsiteX7" fmla="*/ 0 w 1713830"/>
                <a:gd name="connsiteY7" fmla="*/ 925468 h 1028298"/>
                <a:gd name="connsiteX8" fmla="*/ 0 w 1713830"/>
                <a:gd name="connsiteY8" fmla="*/ 102830 h 102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3830" h="1028298">
                  <a:moveTo>
                    <a:pt x="0" y="102830"/>
                  </a:moveTo>
                  <a:cubicBezTo>
                    <a:pt x="0" y="46039"/>
                    <a:pt x="46039" y="0"/>
                    <a:pt x="102830" y="0"/>
                  </a:cubicBezTo>
                  <a:lnTo>
                    <a:pt x="1611000" y="0"/>
                  </a:lnTo>
                  <a:cubicBezTo>
                    <a:pt x="1667791" y="0"/>
                    <a:pt x="1713830" y="46039"/>
                    <a:pt x="1713830" y="102830"/>
                  </a:cubicBezTo>
                  <a:lnTo>
                    <a:pt x="1713830" y="925468"/>
                  </a:lnTo>
                  <a:cubicBezTo>
                    <a:pt x="1713830" y="982259"/>
                    <a:pt x="1667791" y="1028298"/>
                    <a:pt x="1611000" y="1028298"/>
                  </a:cubicBezTo>
                  <a:lnTo>
                    <a:pt x="102830" y="1028298"/>
                  </a:lnTo>
                  <a:cubicBezTo>
                    <a:pt x="46039" y="1028298"/>
                    <a:pt x="0" y="982259"/>
                    <a:pt x="0" y="925468"/>
                  </a:cubicBezTo>
                  <a:lnTo>
                    <a:pt x="0" y="102830"/>
                  </a:lnTo>
                  <a:close/>
                </a:path>
              </a:pathLst>
            </a:custGeom>
            <a:solidFill>
              <a:schemeClr val="bg1"/>
            </a:solidFill>
            <a:ln>
              <a:solidFill>
                <a:schemeClr val="accent1">
                  <a:lumMod val="50000"/>
                </a:schemeClr>
              </a:solidFill>
            </a:ln>
            <a:effectLst/>
          </p:spPr>
          <p:style>
            <a:lnRef idx="2">
              <a:scrgbClr r="0" g="0" b="0"/>
            </a:lnRef>
            <a:fillRef idx="1">
              <a:scrgbClr r="0" g="0" b="0"/>
            </a:fillRef>
            <a:effectRef idx="0">
              <a:scrgbClr r="0" g="0" b="0"/>
            </a:effectRef>
            <a:fontRef idx="minor">
              <a:schemeClr val="lt1"/>
            </a:fontRef>
          </p:style>
          <p:txBody>
            <a:bodyPr spcFirstLastPara="0" vert="horz" wrap="square" lIns="87268" tIns="87268" rIns="87268" bIns="87268" numCol="1" spcCol="1270" anchor="ctr" anchorCtr="0">
              <a:noAutofit/>
            </a:bodyPr>
            <a:lstStyle/>
            <a:p>
              <a:pPr lvl="0" algn="ctr" defTabSz="666750" rtl="0">
                <a:lnSpc>
                  <a:spcPct val="90000"/>
                </a:lnSpc>
                <a:spcBef>
                  <a:spcPct val="0"/>
                </a:spcBef>
                <a:spcAft>
                  <a:spcPct val="35000"/>
                </a:spcAft>
              </a:pPr>
              <a:r>
                <a:rPr lang="cy-GB" sz="1600" b="1" kern="1200">
                  <a:solidFill>
                    <a:schemeClr val="tx1"/>
                  </a:solidFill>
                  <a:latin typeface="Myriad Pro" pitchFamily="34" charset="0"/>
                </a:rPr>
                <a:t>Shipowner</a:t>
              </a:r>
            </a:p>
          </p:txBody>
        </p:sp>
        <p:sp>
          <p:nvSpPr>
            <p:cNvPr id="13" name="Freeform 12"/>
            <p:cNvSpPr/>
            <p:nvPr/>
          </p:nvSpPr>
          <p:spPr>
            <a:xfrm>
              <a:off x="3811502" y="4631320"/>
              <a:ext cx="3097087" cy="1028298"/>
            </a:xfrm>
            <a:custGeom>
              <a:avLst/>
              <a:gdLst>
                <a:gd name="connsiteX0" fmla="*/ 0 w 1713830"/>
                <a:gd name="connsiteY0" fmla="*/ 102830 h 1028298"/>
                <a:gd name="connsiteX1" fmla="*/ 102830 w 1713830"/>
                <a:gd name="connsiteY1" fmla="*/ 0 h 1028298"/>
                <a:gd name="connsiteX2" fmla="*/ 1611000 w 1713830"/>
                <a:gd name="connsiteY2" fmla="*/ 0 h 1028298"/>
                <a:gd name="connsiteX3" fmla="*/ 1713830 w 1713830"/>
                <a:gd name="connsiteY3" fmla="*/ 102830 h 1028298"/>
                <a:gd name="connsiteX4" fmla="*/ 1713830 w 1713830"/>
                <a:gd name="connsiteY4" fmla="*/ 925468 h 1028298"/>
                <a:gd name="connsiteX5" fmla="*/ 1611000 w 1713830"/>
                <a:gd name="connsiteY5" fmla="*/ 1028298 h 1028298"/>
                <a:gd name="connsiteX6" fmla="*/ 102830 w 1713830"/>
                <a:gd name="connsiteY6" fmla="*/ 1028298 h 1028298"/>
                <a:gd name="connsiteX7" fmla="*/ 0 w 1713830"/>
                <a:gd name="connsiteY7" fmla="*/ 925468 h 1028298"/>
                <a:gd name="connsiteX8" fmla="*/ 0 w 1713830"/>
                <a:gd name="connsiteY8" fmla="*/ 102830 h 102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3830" h="1028298">
                  <a:moveTo>
                    <a:pt x="0" y="102830"/>
                  </a:moveTo>
                  <a:cubicBezTo>
                    <a:pt x="0" y="46039"/>
                    <a:pt x="46039" y="0"/>
                    <a:pt x="102830" y="0"/>
                  </a:cubicBezTo>
                  <a:lnTo>
                    <a:pt x="1611000" y="0"/>
                  </a:lnTo>
                  <a:cubicBezTo>
                    <a:pt x="1667791" y="0"/>
                    <a:pt x="1713830" y="46039"/>
                    <a:pt x="1713830" y="102830"/>
                  </a:cubicBezTo>
                  <a:lnTo>
                    <a:pt x="1713830" y="925468"/>
                  </a:lnTo>
                  <a:cubicBezTo>
                    <a:pt x="1713830" y="982259"/>
                    <a:pt x="1667791" y="1028298"/>
                    <a:pt x="1611000" y="1028298"/>
                  </a:cubicBezTo>
                  <a:lnTo>
                    <a:pt x="102830" y="1028298"/>
                  </a:lnTo>
                  <a:cubicBezTo>
                    <a:pt x="46039" y="1028298"/>
                    <a:pt x="0" y="982259"/>
                    <a:pt x="0" y="925468"/>
                  </a:cubicBezTo>
                  <a:lnTo>
                    <a:pt x="0" y="102830"/>
                  </a:lnTo>
                  <a:close/>
                </a:path>
              </a:pathLst>
            </a:custGeom>
            <a:solidFill>
              <a:srgbClr val="738E9E"/>
            </a:solidFill>
            <a:ln>
              <a:noFill/>
            </a:ln>
            <a:effectLst/>
          </p:spPr>
          <p:style>
            <a:lnRef idx="2">
              <a:scrgbClr r="0" g="0" b="0"/>
            </a:lnRef>
            <a:fillRef idx="1">
              <a:scrgbClr r="0" g="0" b="0"/>
            </a:fillRef>
            <a:effectRef idx="0">
              <a:scrgbClr r="0" g="0" b="0"/>
            </a:effectRef>
            <a:fontRef idx="minor">
              <a:schemeClr val="lt1"/>
            </a:fontRef>
          </p:style>
          <p:txBody>
            <a:bodyPr spcFirstLastPara="0" vert="horz" wrap="square" lIns="91078" tIns="91078" rIns="91078" bIns="91078" numCol="1" spcCol="1270" anchor="ctr" anchorCtr="0">
              <a:noAutofit/>
            </a:bodyPr>
            <a:lstStyle/>
            <a:p>
              <a:pPr lvl="0" algn="ctr" defTabSz="711200" rtl="0">
                <a:lnSpc>
                  <a:spcPct val="90000"/>
                </a:lnSpc>
                <a:spcBef>
                  <a:spcPct val="0"/>
                </a:spcBef>
                <a:spcAft>
                  <a:spcPct val="35000"/>
                </a:spcAft>
              </a:pPr>
              <a:r>
                <a:rPr lang="cy-GB" sz="1600" b="1" kern="1200">
                  <a:solidFill>
                    <a:schemeClr val="bg1"/>
                  </a:solidFill>
                  <a:latin typeface="Myriad Pro" pitchFamily="34" charset="0"/>
                </a:rPr>
                <a:t>Insurer </a:t>
              </a:r>
              <a:r>
                <a:rPr lang="cy-GB" sz="1600" b="0" kern="1200">
                  <a:solidFill>
                    <a:schemeClr val="bg1"/>
                  </a:solidFill>
                  <a:latin typeface="Myriad Pro" pitchFamily="34" charset="0"/>
                </a:rPr>
                <a:t>(P&amp;I Clubs)</a:t>
              </a:r>
            </a:p>
            <a:p>
              <a:pPr algn="ctr" defTabSz="711200">
                <a:lnSpc>
                  <a:spcPct val="90000"/>
                </a:lnSpc>
                <a:spcAft>
                  <a:spcPct val="35000"/>
                </a:spcAft>
              </a:pPr>
              <a:r>
                <a:rPr lang="cy-GB" sz="1600">
                  <a:solidFill>
                    <a:schemeClr val="bg1"/>
                  </a:solidFill>
                  <a:latin typeface="Myriad Pro" pitchFamily="34" charset="0"/>
                </a:rPr>
                <a:t>1992 Civil Liability Convention    </a:t>
              </a:r>
              <a:r>
                <a:rPr lang="cy-GB" sz="1600" b="1">
                  <a:solidFill>
                    <a:schemeClr val="tx1"/>
                  </a:solidFill>
                  <a:latin typeface="Myriad Pro" pitchFamily="34" charset="0"/>
                </a:rPr>
                <a:t>First T</a:t>
              </a:r>
              <a:r>
                <a:rPr lang="cy-GB" altLang="ja-JP" sz="1600" b="1">
                  <a:solidFill>
                    <a:schemeClr val="tx1"/>
                  </a:solidFill>
                  <a:latin typeface="Myriad Pro" pitchFamily="34" charset="0"/>
                </a:rPr>
                <a:t>ier</a:t>
              </a:r>
              <a:endParaRPr lang="en-US" altLang="ja-JP" sz="1600" b="1">
                <a:solidFill>
                  <a:schemeClr val="tx1"/>
                </a:solidFill>
                <a:latin typeface="Myriad Pro" pitchFamily="34" charset="0"/>
              </a:endParaRPr>
            </a:p>
          </p:txBody>
        </p:sp>
        <p:sp>
          <p:nvSpPr>
            <p:cNvPr id="14" name="Rounded Rectangle 13"/>
            <p:cNvSpPr/>
            <p:nvPr/>
          </p:nvSpPr>
          <p:spPr>
            <a:xfrm>
              <a:off x="8092068" y="1986608"/>
              <a:ext cx="457200" cy="3673010"/>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cy-GB" sz="2600" b="1">
                  <a:solidFill>
                    <a:schemeClr val="tx1"/>
                  </a:solidFill>
                  <a:latin typeface="Myriad Pro" pitchFamily="34" charset="0"/>
                </a:rPr>
                <a:t>Claimants</a:t>
              </a:r>
              <a:endParaRPr lang="en-US" sz="2600" b="1">
                <a:solidFill>
                  <a:schemeClr val="tx1"/>
                </a:solidFill>
                <a:latin typeface="Myriad Pro" pitchFamily="34" charset="0"/>
              </a:endParaRPr>
            </a:p>
          </p:txBody>
        </p:sp>
        <p:sp>
          <p:nvSpPr>
            <p:cNvPr id="15" name="TextBox 14"/>
            <p:cNvSpPr txBox="1"/>
            <p:nvPr/>
          </p:nvSpPr>
          <p:spPr>
            <a:xfrm>
              <a:off x="3944745" y="1446815"/>
              <a:ext cx="2838450" cy="353943"/>
            </a:xfrm>
            <a:prstGeom prst="rect">
              <a:avLst/>
            </a:prstGeom>
            <a:noFill/>
          </p:spPr>
          <p:txBody>
            <a:bodyPr wrap="square" rtlCol="0">
              <a:spAutoFit/>
            </a:bodyPr>
            <a:lstStyle/>
            <a:p>
              <a:pPr algn="ctr"/>
              <a:r>
                <a:rPr lang="cy-GB" sz="1700" b="1">
                  <a:latin typeface="Myriad Pro" pitchFamily="34" charset="0"/>
                </a:rPr>
                <a:t>Compensation regime</a:t>
              </a:r>
              <a:endParaRPr lang="en-US" sz="1700" b="1">
                <a:latin typeface="Myriad Pro" pitchFamily="34" charset="0"/>
              </a:endParaRPr>
            </a:p>
          </p:txBody>
        </p:sp>
        <p:sp>
          <p:nvSpPr>
            <p:cNvPr id="16" name="TextBox 15"/>
            <p:cNvSpPr txBox="1"/>
            <p:nvPr/>
          </p:nvSpPr>
          <p:spPr>
            <a:xfrm>
              <a:off x="196320" y="1306090"/>
              <a:ext cx="2657475" cy="353943"/>
            </a:xfrm>
            <a:prstGeom prst="rect">
              <a:avLst/>
            </a:prstGeom>
            <a:noFill/>
          </p:spPr>
          <p:txBody>
            <a:bodyPr wrap="square" rtlCol="0">
              <a:spAutoFit/>
            </a:bodyPr>
            <a:lstStyle/>
            <a:p>
              <a:pPr algn="ctr"/>
              <a:r>
                <a:rPr lang="cy-GB" sz="1700" b="1">
                  <a:latin typeface="Myriad Pro" pitchFamily="34" charset="0"/>
                </a:rPr>
                <a:t>Source of money</a:t>
              </a:r>
              <a:endParaRPr lang="en-US" sz="1700" b="1">
                <a:latin typeface="Myriad Pro" pitchFamily="34" charset="0"/>
              </a:endParaRPr>
            </a:p>
          </p:txBody>
        </p:sp>
        <p:sp>
          <p:nvSpPr>
            <p:cNvPr id="17" name="TextBox 16"/>
            <p:cNvSpPr txBox="1"/>
            <p:nvPr/>
          </p:nvSpPr>
          <p:spPr>
            <a:xfrm>
              <a:off x="3897120" y="1228498"/>
              <a:ext cx="2933700" cy="353943"/>
            </a:xfrm>
            <a:prstGeom prst="rect">
              <a:avLst/>
            </a:prstGeom>
            <a:noFill/>
          </p:spPr>
          <p:txBody>
            <a:bodyPr wrap="square" rtlCol="0">
              <a:spAutoFit/>
            </a:bodyPr>
            <a:lstStyle/>
            <a:p>
              <a:pPr algn="ctr"/>
              <a:r>
                <a:rPr lang="cy-GB" sz="1700" b="1">
                  <a:latin typeface="Myriad Pro" pitchFamily="34" charset="0"/>
                </a:rPr>
                <a:t>Paying organisation/</a:t>
              </a:r>
              <a:endParaRPr lang="en-US" sz="1700" b="1">
                <a:latin typeface="Myriad Pro" pitchFamily="34" charset="0"/>
              </a:endParaRPr>
            </a:p>
          </p:txBody>
        </p:sp>
        <p:sp>
          <p:nvSpPr>
            <p:cNvPr id="18" name="Right Arrow 17"/>
            <p:cNvSpPr/>
            <p:nvPr/>
          </p:nvSpPr>
          <p:spPr>
            <a:xfrm>
              <a:off x="2558311" y="2070991"/>
              <a:ext cx="1130672" cy="839764"/>
            </a:xfrm>
            <a:prstGeom prst="rightArrow">
              <a:avLst>
                <a:gd name="adj1" fmla="val 50000"/>
                <a:gd name="adj2" fmla="val 34065"/>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TextBox 18"/>
            <p:cNvSpPr txBox="1"/>
            <p:nvPr/>
          </p:nvSpPr>
          <p:spPr>
            <a:xfrm>
              <a:off x="2473361" y="2327319"/>
              <a:ext cx="1181067" cy="307777"/>
            </a:xfrm>
            <a:prstGeom prst="rect">
              <a:avLst/>
            </a:prstGeom>
            <a:noFill/>
          </p:spPr>
          <p:txBody>
            <a:bodyPr wrap="square" rtlCol="0">
              <a:spAutoFit/>
            </a:bodyPr>
            <a:lstStyle/>
            <a:p>
              <a:pPr algn="ctr"/>
              <a:r>
                <a:rPr kumimoji="1" lang="en-GB" altLang="ja-JP" sz="1400">
                  <a:latin typeface="Myriad Pro"/>
                </a:rPr>
                <a:t>Contribution</a:t>
              </a:r>
              <a:endParaRPr kumimoji="1" lang="ja-JP" altLang="en-US" sz="1400">
                <a:latin typeface="Myriad Pro"/>
              </a:endParaRPr>
            </a:p>
          </p:txBody>
        </p:sp>
        <p:sp>
          <p:nvSpPr>
            <p:cNvPr id="20" name="TextBox 19"/>
            <p:cNvSpPr txBox="1"/>
            <p:nvPr/>
          </p:nvSpPr>
          <p:spPr>
            <a:xfrm>
              <a:off x="2451058" y="3666565"/>
              <a:ext cx="1181067" cy="307777"/>
            </a:xfrm>
            <a:prstGeom prst="rect">
              <a:avLst/>
            </a:prstGeom>
            <a:noFill/>
          </p:spPr>
          <p:txBody>
            <a:bodyPr wrap="square" rtlCol="0">
              <a:spAutoFit/>
            </a:bodyPr>
            <a:lstStyle/>
            <a:p>
              <a:pPr algn="ctr"/>
              <a:r>
                <a:rPr kumimoji="1" lang="en-GB" altLang="ja-JP" sz="1400">
                  <a:latin typeface="Myriad Pro"/>
                </a:rPr>
                <a:t>Contribution</a:t>
              </a:r>
              <a:endParaRPr kumimoji="1" lang="ja-JP" altLang="en-US" sz="1400">
                <a:latin typeface="Myriad Pro"/>
              </a:endParaRPr>
            </a:p>
          </p:txBody>
        </p:sp>
        <p:sp>
          <p:nvSpPr>
            <p:cNvPr id="21" name="TextBox 20"/>
            <p:cNvSpPr txBox="1"/>
            <p:nvPr/>
          </p:nvSpPr>
          <p:spPr>
            <a:xfrm>
              <a:off x="2447888" y="4880069"/>
              <a:ext cx="1181067" cy="523220"/>
            </a:xfrm>
            <a:prstGeom prst="rect">
              <a:avLst/>
            </a:prstGeom>
            <a:noFill/>
          </p:spPr>
          <p:txBody>
            <a:bodyPr wrap="square" rtlCol="0">
              <a:spAutoFit/>
            </a:bodyPr>
            <a:lstStyle/>
            <a:p>
              <a:pPr algn="ctr"/>
              <a:r>
                <a:rPr kumimoji="1" lang="en-GB" altLang="ja-JP" sz="1400">
                  <a:latin typeface="Myriad Pro"/>
                </a:rPr>
                <a:t>Insurance Premium</a:t>
              </a:r>
              <a:endParaRPr kumimoji="1" lang="ja-JP" altLang="en-US" sz="1400">
                <a:latin typeface="Myriad Pro"/>
              </a:endParaRPr>
            </a:p>
          </p:txBody>
        </p:sp>
        <p:sp>
          <p:nvSpPr>
            <p:cNvPr id="22" name="Right Arrow 21"/>
            <p:cNvSpPr/>
            <p:nvPr/>
          </p:nvSpPr>
          <p:spPr>
            <a:xfrm>
              <a:off x="7068470" y="2421297"/>
              <a:ext cx="852392" cy="2793747"/>
            </a:xfrm>
            <a:prstGeom prst="rightArrow">
              <a:avLst>
                <a:gd name="adj1" fmla="val 46807"/>
                <a:gd name="adj2" fmla="val 34065"/>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TextBox 22"/>
            <p:cNvSpPr txBox="1"/>
            <p:nvPr/>
          </p:nvSpPr>
          <p:spPr>
            <a:xfrm rot="5400000">
              <a:off x="6549828" y="3618115"/>
              <a:ext cx="1889676" cy="400110"/>
            </a:xfrm>
            <a:prstGeom prst="rect">
              <a:avLst/>
            </a:prstGeom>
            <a:noFill/>
          </p:spPr>
          <p:txBody>
            <a:bodyPr wrap="square" rtlCol="0">
              <a:spAutoFit/>
            </a:bodyPr>
            <a:lstStyle/>
            <a:p>
              <a:pPr algn="ctr"/>
              <a:r>
                <a:rPr kumimoji="1" lang="en-GB" altLang="ja-JP" sz="2000">
                  <a:latin typeface="Myriad Pro"/>
                </a:rPr>
                <a:t>Payment</a:t>
              </a:r>
              <a:endParaRPr kumimoji="1" lang="ja-JP" altLang="en-US" sz="2000">
                <a:latin typeface="Myriad Pro"/>
              </a:endParaRPr>
            </a:p>
          </p:txBody>
        </p:sp>
      </p:grpSp>
    </p:spTree>
    <p:extLst>
      <p:ext uri="{BB962C8B-B14F-4D97-AF65-F5344CB8AC3E}">
        <p14:creationId xmlns:p14="http://schemas.microsoft.com/office/powerpoint/2010/main" val="3648492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kumimoji="1" lang="en-GB" altLang="ja-JP"/>
              <a:t>Member States</a:t>
            </a:r>
            <a:endParaRPr kumimoji="1" lang="ja-JP" altLang="en-US"/>
          </a:p>
        </p:txBody>
      </p:sp>
      <p:sp>
        <p:nvSpPr>
          <p:cNvPr id="4" name="Text Placeholder 3"/>
          <p:cNvSpPr>
            <a:spLocks noGrp="1"/>
          </p:cNvSpPr>
          <p:nvPr>
            <p:ph type="body" sz="quarter" idx="10"/>
          </p:nvPr>
        </p:nvSpPr>
        <p:spPr/>
        <p:txBody>
          <a:bodyPr lIns="91440" tIns="45720" rIns="91440" bIns="45720" anchor="t"/>
          <a:lstStyle/>
          <a:p>
            <a:r>
              <a:rPr kumimoji="1" lang="en-GB" altLang="ja-JP">
                <a:ea typeface="ＭＳ Ｐゴシック"/>
              </a:rPr>
              <a:t>June 2022</a:t>
            </a:r>
            <a:endParaRPr kumimoji="1" lang="ja-JP" altLang="en-US">
              <a:ea typeface="ＭＳ Ｐゴシック"/>
            </a:endParaRPr>
          </a:p>
        </p:txBody>
      </p:sp>
      <p:sp>
        <p:nvSpPr>
          <p:cNvPr id="6" name="Rectangle 5"/>
          <p:cNvSpPr/>
          <p:nvPr/>
        </p:nvSpPr>
        <p:spPr>
          <a:xfrm>
            <a:off x="931653" y="5849315"/>
            <a:ext cx="4202322" cy="523220"/>
          </a:xfrm>
          <a:prstGeom prst="rect">
            <a:avLst/>
          </a:prstGeom>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cy-GB" sz="1400" b="0" i="0" u="none" strike="noStrike" kern="1200" cap="none" spc="0" normalizeH="0" baseline="0" noProof="0" dirty="0">
                <a:ln>
                  <a:noFill/>
                </a:ln>
                <a:solidFill>
                  <a:srgbClr val="738E9E"/>
                </a:solidFill>
                <a:effectLst/>
                <a:uLnTx/>
                <a:uFillTx/>
                <a:latin typeface="Myriad Pro" pitchFamily="34" charset="0"/>
                <a:ea typeface="+mn-ea"/>
                <a:cs typeface="+mn-cs"/>
              </a:rPr>
              <a:t>1992 Fund Convention (</a:t>
            </a:r>
            <a:r>
              <a:rPr kumimoji="0" lang="cy-GB" sz="1400" b="1" i="0" u="none" strike="noStrike" kern="1200" cap="none" spc="0" normalizeH="0" baseline="0" noProof="0" dirty="0">
                <a:ln>
                  <a:noFill/>
                </a:ln>
                <a:solidFill>
                  <a:srgbClr val="738E9E"/>
                </a:solidFill>
                <a:effectLst/>
                <a:uLnTx/>
                <a:uFillTx/>
                <a:latin typeface="Myriad Pro" pitchFamily="34" charset="0"/>
                <a:ea typeface="+mn-ea"/>
                <a:cs typeface="+mn-cs"/>
              </a:rPr>
              <a:t>121 </a:t>
            </a:r>
            <a:r>
              <a:rPr kumimoji="0" lang="cy-GB" sz="1400" b="0" i="0" u="none" strike="noStrike" kern="1200" cap="none" spc="0" normalizeH="0" baseline="0" noProof="0" dirty="0">
                <a:ln>
                  <a:noFill/>
                </a:ln>
                <a:solidFill>
                  <a:srgbClr val="738E9E"/>
                </a:solidFill>
                <a:effectLst/>
                <a:uLnTx/>
                <a:uFillTx/>
                <a:latin typeface="Myriad Pro" pitchFamily="34" charset="0"/>
                <a:ea typeface="+mn-ea"/>
                <a:cs typeface="+mn-cs"/>
              </a:rPr>
              <a:t>Member States)</a:t>
            </a:r>
            <a:endParaRPr kumimoji="0" lang="en-US" sz="1400" b="0" i="0" u="none" strike="noStrike" kern="1200" cap="none" spc="0" normalizeH="0" baseline="0" noProof="0" dirty="0">
              <a:ln>
                <a:noFill/>
              </a:ln>
              <a:solidFill>
                <a:srgbClr val="738E9E"/>
              </a:solidFill>
              <a:effectLst/>
              <a:uLnTx/>
              <a:uFillTx/>
              <a:latin typeface="Myriad Pro"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cy-GB" sz="1400" b="0" i="0" u="none" strike="noStrike" kern="1200" cap="none" spc="0" normalizeH="0" baseline="0" noProof="0" dirty="0">
                <a:ln>
                  <a:noFill/>
                </a:ln>
                <a:solidFill>
                  <a:srgbClr val="738E9E"/>
                </a:solidFill>
                <a:effectLst/>
                <a:uLnTx/>
                <a:uFillTx/>
                <a:latin typeface="Myriad Pro"/>
              </a:rPr>
              <a:t>1992 Civil Liability Convention (</a:t>
            </a:r>
            <a:r>
              <a:rPr lang="cy-GB" sz="1400" b="1" dirty="0">
                <a:solidFill>
                  <a:srgbClr val="738E9E"/>
                </a:solidFill>
                <a:latin typeface="Myriad Pro"/>
              </a:rPr>
              <a:t>146</a:t>
            </a:r>
            <a:r>
              <a:rPr kumimoji="0" lang="cy-GB" sz="1400" b="0" i="0" u="none" strike="noStrike" kern="1200" cap="none" spc="0" normalizeH="0" baseline="0" noProof="0" dirty="0">
                <a:ln>
                  <a:noFill/>
                </a:ln>
                <a:solidFill>
                  <a:srgbClr val="738E9E"/>
                </a:solidFill>
                <a:effectLst/>
                <a:uLnTx/>
                <a:uFillTx/>
                <a:latin typeface="Myriad Pro"/>
              </a:rPr>
              <a:t>)</a:t>
            </a:r>
            <a:endParaRPr lang="cy-GB" sz="1400" b="0" i="0" u="none" strike="noStrike" kern="1200" cap="none" spc="0" normalizeH="0" baseline="0" noProof="0" dirty="0">
              <a:ln>
                <a:noFill/>
              </a:ln>
              <a:solidFill>
                <a:srgbClr val="738E9E"/>
              </a:solidFill>
              <a:effectLst/>
              <a:uLnTx/>
              <a:uFillTx/>
              <a:latin typeface="Myriad Pro"/>
            </a:endParaRPr>
          </a:p>
        </p:txBody>
      </p:sp>
      <p:sp>
        <p:nvSpPr>
          <p:cNvPr id="9" name="Rectangle 8"/>
          <p:cNvSpPr/>
          <p:nvPr/>
        </p:nvSpPr>
        <p:spPr>
          <a:xfrm>
            <a:off x="5438775" y="5873899"/>
            <a:ext cx="3415342" cy="52322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cy-GB" sz="1400" b="0" i="0" u="none" strike="noStrike" kern="1200" cap="none" spc="0" normalizeH="0" baseline="0" noProof="0">
                <a:ln>
                  <a:noFill/>
                </a:ln>
                <a:solidFill>
                  <a:srgbClr val="738E9E"/>
                </a:solidFill>
                <a:effectLst/>
                <a:uLnTx/>
                <a:uFillTx/>
                <a:latin typeface="Myriad Pro" pitchFamily="34" charset="0"/>
                <a:ea typeface="+mn-ea"/>
                <a:cs typeface="+mn-cs"/>
              </a:rPr>
              <a:t>Supplementary Fund (</a:t>
            </a:r>
            <a:r>
              <a:rPr kumimoji="0" lang="cy-GB" sz="1400" b="1" i="0" u="none" strike="noStrike" kern="1200" cap="none" spc="0" normalizeH="0" baseline="0" noProof="0">
                <a:ln>
                  <a:noFill/>
                </a:ln>
                <a:solidFill>
                  <a:srgbClr val="738E9E"/>
                </a:solidFill>
                <a:effectLst/>
                <a:uLnTx/>
                <a:uFillTx/>
                <a:latin typeface="Myriad Pro" pitchFamily="34" charset="0"/>
                <a:ea typeface="+mn-ea"/>
                <a:cs typeface="+mn-cs"/>
              </a:rPr>
              <a:t>32</a:t>
            </a:r>
            <a:r>
              <a:rPr kumimoji="0" lang="cy-GB" sz="1400" b="0" i="0" u="none" strike="noStrike" kern="1200" cap="none" spc="0" normalizeH="0" baseline="0" noProof="0">
                <a:ln>
                  <a:noFill/>
                </a:ln>
                <a:solidFill>
                  <a:srgbClr val="738E9E"/>
                </a:solidFill>
                <a:effectLst/>
                <a:uLnTx/>
                <a:uFillTx/>
                <a:latin typeface="Myriad Pro" pitchFamily="34" charset="0"/>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cy-GB" sz="1400" b="0" i="0" u="none" strike="noStrike" kern="1200" cap="none" spc="0" normalizeH="0" baseline="0" noProof="0">
                <a:ln>
                  <a:noFill/>
                </a:ln>
                <a:solidFill>
                  <a:srgbClr val="738E9E"/>
                </a:solidFill>
                <a:effectLst/>
                <a:uLnTx/>
                <a:uFillTx/>
                <a:latin typeface="Myriad Pro" pitchFamily="34" charset="0"/>
                <a:ea typeface="+mn-ea"/>
                <a:cs typeface="+mn-cs"/>
              </a:rPr>
              <a:t>1969 Civil Liability Convention (</a:t>
            </a:r>
            <a:r>
              <a:rPr kumimoji="0" lang="cy-GB" sz="1400" b="1" i="0" u="none" strike="noStrike" kern="1200" cap="none" spc="0" normalizeH="0" baseline="0" noProof="0">
                <a:ln>
                  <a:noFill/>
                </a:ln>
                <a:solidFill>
                  <a:srgbClr val="738E9E"/>
                </a:solidFill>
                <a:effectLst/>
                <a:uLnTx/>
                <a:uFillTx/>
                <a:latin typeface="Myriad Pro" pitchFamily="34" charset="0"/>
                <a:ea typeface="+mn-ea"/>
                <a:cs typeface="+mn-cs"/>
              </a:rPr>
              <a:t>32</a:t>
            </a:r>
            <a:r>
              <a:rPr kumimoji="0" lang="cy-GB" sz="1400" b="0" i="0" u="none" strike="noStrike" kern="1200" cap="none" spc="0" normalizeH="0" baseline="0" noProof="0">
                <a:ln>
                  <a:noFill/>
                </a:ln>
                <a:solidFill>
                  <a:srgbClr val="738E9E"/>
                </a:solidFill>
                <a:effectLst/>
                <a:uLnTx/>
                <a:uFillTx/>
                <a:latin typeface="Myriad Pro" pitchFamily="34" charset="0"/>
                <a:ea typeface="+mn-ea"/>
                <a:cs typeface="+mn-cs"/>
              </a:rPr>
              <a:t>)</a:t>
            </a:r>
            <a:endParaRPr kumimoji="0" lang="en-US" sz="1400" b="0" i="0" u="none" strike="noStrike" kern="1200" cap="none" spc="0" normalizeH="0" baseline="0" noProof="0">
              <a:ln>
                <a:noFill/>
              </a:ln>
              <a:solidFill>
                <a:srgbClr val="738E9E"/>
              </a:solidFill>
              <a:effectLst/>
              <a:uLnTx/>
              <a:uFillTx/>
              <a:latin typeface="Myriad Pro" pitchFamily="34" charset="0"/>
              <a:ea typeface="+mn-ea"/>
              <a:cs typeface="+mn-cs"/>
            </a:endParaRPr>
          </a:p>
        </p:txBody>
      </p:sp>
      <p:sp>
        <p:nvSpPr>
          <p:cNvPr id="12" name="Rectangle 11"/>
          <p:cNvSpPr/>
          <p:nvPr/>
        </p:nvSpPr>
        <p:spPr>
          <a:xfrm>
            <a:off x="5057775" y="5945093"/>
            <a:ext cx="381000" cy="152400"/>
          </a:xfrm>
          <a:prstGeom prst="rect">
            <a:avLst/>
          </a:prstGeom>
          <a:solidFill>
            <a:srgbClr val="B99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13" name="Rectangle 12"/>
          <p:cNvSpPr/>
          <p:nvPr/>
        </p:nvSpPr>
        <p:spPr>
          <a:xfrm>
            <a:off x="550653" y="6154798"/>
            <a:ext cx="381000" cy="152400"/>
          </a:xfrm>
          <a:prstGeom prst="rect">
            <a:avLst/>
          </a:prstGeom>
          <a:solidFill>
            <a:srgbClr val="738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14" name="Rectangle 13"/>
          <p:cNvSpPr/>
          <p:nvPr/>
        </p:nvSpPr>
        <p:spPr>
          <a:xfrm>
            <a:off x="550653" y="5943236"/>
            <a:ext cx="381000" cy="152400"/>
          </a:xfrm>
          <a:prstGeom prst="rect">
            <a:avLst/>
          </a:prstGeom>
          <a:solidFill>
            <a:srgbClr val="027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15" name="Rectangle 14"/>
          <p:cNvSpPr/>
          <p:nvPr/>
        </p:nvSpPr>
        <p:spPr>
          <a:xfrm>
            <a:off x="5057775" y="6154798"/>
            <a:ext cx="381000" cy="1524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
        <p:nvSpPr>
          <p:cNvPr id="7" name="Rectangle 6">
            <a:extLst>
              <a:ext uri="{FF2B5EF4-FFF2-40B4-BE49-F238E27FC236}">
                <a16:creationId xmlns:a16="http://schemas.microsoft.com/office/drawing/2014/main" id="{B3FB6B0F-D392-4EFE-B73F-51F1CA0B3F27}"/>
              </a:ext>
            </a:extLst>
          </p:cNvPr>
          <p:cNvSpPr/>
          <p:nvPr/>
        </p:nvSpPr>
        <p:spPr>
          <a:xfrm>
            <a:off x="483869" y="6307198"/>
            <a:ext cx="7724181"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GB" sz="1200" b="0" i="0" u="none" strike="noStrike" kern="1200" cap="none" spc="0" normalizeH="0" baseline="0" noProof="0">
                <a:ln>
                  <a:noFill/>
                </a:ln>
                <a:solidFill>
                  <a:srgbClr val="738E9E"/>
                </a:solidFill>
                <a:effectLst/>
                <a:uLnTx/>
                <a:uFillTx/>
                <a:latin typeface="Calibri" panose="020F0502020204030204"/>
                <a:ea typeface="+mn-ea"/>
                <a:cs typeface="+mn-cs"/>
              </a:rPr>
              <a:t>States which have deposited an instrument of accession or denunciation, but for which the Convention has not yet entered into force or ceased to be in force, have also been reflected. </a:t>
            </a:r>
          </a:p>
        </p:txBody>
      </p:sp>
      <p:pic>
        <p:nvPicPr>
          <p:cNvPr id="5" name="Picture 4" descr="A map of the world&#10;&#10;Description automatically generated with medium confidence">
            <a:extLst>
              <a:ext uri="{FF2B5EF4-FFF2-40B4-BE49-F238E27FC236}">
                <a16:creationId xmlns:a16="http://schemas.microsoft.com/office/drawing/2014/main" id="{FE5BC970-F07B-4FE7-AB76-63F982353631}"/>
              </a:ext>
            </a:extLst>
          </p:cNvPr>
          <p:cNvPicPr>
            <a:picLocks noChangeAspect="1"/>
          </p:cNvPicPr>
          <p:nvPr/>
        </p:nvPicPr>
        <p:blipFill rotWithShape="1">
          <a:blip r:embed="rId3">
            <a:extLst>
              <a:ext uri="{28A0092B-C50C-407E-A947-70E740481C1C}">
                <a14:useLocalDpi xmlns:a14="http://schemas.microsoft.com/office/drawing/2010/main" val="0"/>
              </a:ext>
            </a:extLst>
          </a:blip>
          <a:srcRect l="8720" t="19047" r="3137" b="20877"/>
          <a:stretch/>
        </p:blipFill>
        <p:spPr>
          <a:xfrm>
            <a:off x="0" y="1116270"/>
            <a:ext cx="7529804" cy="4721185"/>
          </a:xfrm>
          <a:prstGeom prst="rect">
            <a:avLst/>
          </a:prstGeom>
        </p:spPr>
      </p:pic>
      <p:sp>
        <p:nvSpPr>
          <p:cNvPr id="2" name="Rectangle: Rounded Corners 1">
            <a:extLst>
              <a:ext uri="{FF2B5EF4-FFF2-40B4-BE49-F238E27FC236}">
                <a16:creationId xmlns:a16="http://schemas.microsoft.com/office/drawing/2014/main" id="{4178E14E-F28C-4BD0-A2E4-8B7E9075AB1E}"/>
              </a:ext>
            </a:extLst>
          </p:cNvPr>
          <p:cNvSpPr/>
          <p:nvPr/>
        </p:nvSpPr>
        <p:spPr>
          <a:xfrm>
            <a:off x="7412392" y="1190696"/>
            <a:ext cx="1612243" cy="853559"/>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b="1" dirty="0">
                <a:solidFill>
                  <a:schemeClr val="bg1"/>
                </a:solidFill>
                <a:latin typeface="+mn-lt"/>
              </a:rPr>
              <a:t>SDR 750 million  =</a:t>
            </a:r>
          </a:p>
          <a:p>
            <a:pPr algn="ctr"/>
            <a:r>
              <a:rPr lang="en-GB" sz="1400" b="1" dirty="0" err="1">
                <a:solidFill>
                  <a:schemeClr val="bg1"/>
                </a:solidFill>
                <a:latin typeface="+mn-lt"/>
              </a:rPr>
              <a:t>Eur</a:t>
            </a:r>
            <a:r>
              <a:rPr lang="en-GB" sz="1400" b="1" dirty="0">
                <a:solidFill>
                  <a:schemeClr val="bg1"/>
                </a:solidFill>
                <a:latin typeface="+mn-lt"/>
              </a:rPr>
              <a:t> 969 million </a:t>
            </a:r>
            <a:endParaRPr lang="en-GB" sz="1400" b="1" dirty="0"/>
          </a:p>
        </p:txBody>
      </p:sp>
      <p:sp>
        <p:nvSpPr>
          <p:cNvPr id="8" name="Rectangle: Rounded Corners 7">
            <a:extLst>
              <a:ext uri="{FF2B5EF4-FFF2-40B4-BE49-F238E27FC236}">
                <a16:creationId xmlns:a16="http://schemas.microsoft.com/office/drawing/2014/main" id="{8E1FCA0E-BE6C-4970-99ED-9A96297421A5}"/>
              </a:ext>
            </a:extLst>
          </p:cNvPr>
          <p:cNvSpPr/>
          <p:nvPr/>
        </p:nvSpPr>
        <p:spPr>
          <a:xfrm>
            <a:off x="7412392" y="2164212"/>
            <a:ext cx="1612243" cy="853559"/>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b="1" dirty="0"/>
              <a:t>SDR 203 million = </a:t>
            </a:r>
            <a:r>
              <a:rPr lang="en-GB" sz="1400" b="1" dirty="0">
                <a:solidFill>
                  <a:schemeClr val="bg1"/>
                </a:solidFill>
                <a:latin typeface="+mn-lt"/>
              </a:rPr>
              <a:t>EUR </a:t>
            </a:r>
            <a:r>
              <a:rPr lang="en-GB" sz="1400" b="1" dirty="0">
                <a:solidFill>
                  <a:schemeClr val="bg1"/>
                </a:solidFill>
              </a:rPr>
              <a:t>262</a:t>
            </a:r>
            <a:r>
              <a:rPr lang="en-GB" sz="1400" b="1" dirty="0">
                <a:solidFill>
                  <a:schemeClr val="bg1"/>
                </a:solidFill>
                <a:latin typeface="+mn-lt"/>
              </a:rPr>
              <a:t> million </a:t>
            </a:r>
            <a:endParaRPr lang="en-GB" sz="1400" b="1" dirty="0"/>
          </a:p>
        </p:txBody>
      </p:sp>
      <p:sp>
        <p:nvSpPr>
          <p:cNvPr id="16" name="Rectangle: Rounded Corners 15">
            <a:extLst>
              <a:ext uri="{FF2B5EF4-FFF2-40B4-BE49-F238E27FC236}">
                <a16:creationId xmlns:a16="http://schemas.microsoft.com/office/drawing/2014/main" id="{229494C6-CB2C-4112-BC3F-FFB411F45B01}"/>
              </a:ext>
            </a:extLst>
          </p:cNvPr>
          <p:cNvSpPr/>
          <p:nvPr/>
        </p:nvSpPr>
        <p:spPr>
          <a:xfrm>
            <a:off x="7412392" y="3165496"/>
            <a:ext cx="1612243" cy="853559"/>
          </a:xfrm>
          <a:prstGeom prst="roundRect">
            <a:avLst/>
          </a:prstGeom>
          <a:solidFill>
            <a:srgbClr val="738E9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b="1" dirty="0"/>
              <a:t>SDR 89 million = </a:t>
            </a:r>
            <a:r>
              <a:rPr lang="en-GB" sz="1400" b="1" dirty="0">
                <a:solidFill>
                  <a:schemeClr val="bg1"/>
                </a:solidFill>
                <a:latin typeface="+mn-lt"/>
              </a:rPr>
              <a:t>EUR </a:t>
            </a:r>
            <a:r>
              <a:rPr lang="en-GB" sz="1400" b="1" dirty="0">
                <a:solidFill>
                  <a:schemeClr val="bg1"/>
                </a:solidFill>
              </a:rPr>
              <a:t>116</a:t>
            </a:r>
            <a:r>
              <a:rPr lang="en-GB" sz="1400" b="1" dirty="0">
                <a:solidFill>
                  <a:schemeClr val="bg1"/>
                </a:solidFill>
                <a:latin typeface="+mn-lt"/>
              </a:rPr>
              <a:t> million</a:t>
            </a:r>
            <a:endParaRPr lang="en-GB" sz="1400" b="1" dirty="0"/>
          </a:p>
        </p:txBody>
      </p:sp>
      <p:sp>
        <p:nvSpPr>
          <p:cNvPr id="17" name="Rectangle: Rounded Corners 16">
            <a:extLst>
              <a:ext uri="{FF2B5EF4-FFF2-40B4-BE49-F238E27FC236}">
                <a16:creationId xmlns:a16="http://schemas.microsoft.com/office/drawing/2014/main" id="{CD5D4504-2570-4CC6-90D6-E7E6249B493B}"/>
              </a:ext>
            </a:extLst>
          </p:cNvPr>
          <p:cNvSpPr/>
          <p:nvPr/>
        </p:nvSpPr>
        <p:spPr>
          <a:xfrm>
            <a:off x="7412113" y="4166780"/>
            <a:ext cx="1612800" cy="853559"/>
          </a:xfrm>
          <a:prstGeom prst="roundRect">
            <a:avLst/>
          </a:prstGeom>
          <a:solidFill>
            <a:srgbClr val="D0D9E1"/>
          </a:solidFill>
          <a:ln>
            <a:solidFill>
              <a:srgbClr val="D0D9E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b="1" dirty="0">
                <a:solidFill>
                  <a:srgbClr val="738E9E"/>
                </a:solidFill>
              </a:rPr>
              <a:t>SDR 14 million = </a:t>
            </a:r>
            <a:r>
              <a:rPr lang="en-GB" sz="1400" b="1" dirty="0">
                <a:solidFill>
                  <a:srgbClr val="738E9E"/>
                </a:solidFill>
                <a:latin typeface="+mn-lt"/>
              </a:rPr>
              <a:t>EUR 18 million </a:t>
            </a:r>
            <a:endParaRPr lang="en-GB" sz="1400" b="1" dirty="0">
              <a:solidFill>
                <a:srgbClr val="738E9E"/>
              </a:solidFill>
            </a:endParaRPr>
          </a:p>
        </p:txBody>
      </p:sp>
    </p:spTree>
    <p:extLst>
      <p:ext uri="{BB962C8B-B14F-4D97-AF65-F5344CB8AC3E}">
        <p14:creationId xmlns:p14="http://schemas.microsoft.com/office/powerpoint/2010/main" val="2971433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7778" y="68658"/>
            <a:ext cx="5635520" cy="457348"/>
          </a:xfrm>
        </p:spPr>
        <p:txBody>
          <a:bodyPr/>
          <a:lstStyle/>
          <a:p>
            <a:r>
              <a:rPr kumimoji="1" lang="en-GB" altLang="ja-JP"/>
              <a:t>1992 Civil Liability Convention</a:t>
            </a:r>
            <a:endParaRPr kumimoji="1" lang="ja-JP" altLang="en-US"/>
          </a:p>
        </p:txBody>
      </p:sp>
      <p:sp>
        <p:nvSpPr>
          <p:cNvPr id="4" name="Text Placeholder 3"/>
          <p:cNvSpPr>
            <a:spLocks noGrp="1"/>
          </p:cNvSpPr>
          <p:nvPr>
            <p:ph type="body" sz="quarter" idx="10"/>
          </p:nvPr>
        </p:nvSpPr>
        <p:spPr>
          <a:xfrm>
            <a:off x="1047778" y="461559"/>
            <a:ext cx="3829730" cy="380587"/>
          </a:xfrm>
        </p:spPr>
        <p:txBody>
          <a:bodyPr/>
          <a:lstStyle/>
          <a:p>
            <a:r>
              <a:rPr kumimoji="1" lang="en-GB" altLang="ja-JP"/>
              <a:t>First Tier</a:t>
            </a:r>
            <a:endParaRPr kumimoji="1" lang="ja-JP" altLang="en-US"/>
          </a:p>
        </p:txBody>
      </p:sp>
      <p:sp>
        <p:nvSpPr>
          <p:cNvPr id="5" name="Content Placeholder 12"/>
          <p:cNvSpPr>
            <a:spLocks noGrp="1"/>
          </p:cNvSpPr>
          <p:nvPr>
            <p:ph sz="quarter" idx="4294967295"/>
          </p:nvPr>
        </p:nvSpPr>
        <p:spPr>
          <a:xfrm>
            <a:off x="477880" y="1475274"/>
            <a:ext cx="4816584" cy="5126265"/>
          </a:xfrm>
          <a:prstGeom prst="rect">
            <a:avLst/>
          </a:prstGeom>
        </p:spPr>
        <p:txBody>
          <a:bodyPr>
            <a:noAutofit/>
          </a:bodyPr>
          <a:lstStyle/>
          <a:p>
            <a:pPr marL="268288" indent="-268288"/>
            <a:r>
              <a:rPr lang="en-GB" sz="1800" dirty="0">
                <a:solidFill>
                  <a:srgbClr val="C09E66"/>
                </a:solidFill>
              </a:rPr>
              <a:t>Strict liability </a:t>
            </a:r>
            <a:r>
              <a:rPr lang="en-GB" sz="1800" dirty="0">
                <a:solidFill>
                  <a:srgbClr val="738E9E"/>
                </a:solidFill>
              </a:rPr>
              <a:t>of registered shipowner (c</a:t>
            </a:r>
            <a:r>
              <a:rPr lang="en-GB" altLang="ja-JP" sz="1800" dirty="0">
                <a:solidFill>
                  <a:srgbClr val="738E9E"/>
                </a:solidFill>
              </a:rPr>
              <a:t>hannelling of liability to shipowner) </a:t>
            </a:r>
          </a:p>
          <a:p>
            <a:pPr marL="268288" indent="-268288"/>
            <a:r>
              <a:rPr lang="en-GB" sz="1800" dirty="0">
                <a:solidFill>
                  <a:srgbClr val="C09E66"/>
                </a:solidFill>
              </a:rPr>
              <a:t>Limitation of liability </a:t>
            </a:r>
            <a:r>
              <a:rPr lang="en-GB" sz="1800" dirty="0">
                <a:solidFill>
                  <a:srgbClr val="738E9E"/>
                </a:solidFill>
              </a:rPr>
              <a:t>based on the gross tonnage of the ship</a:t>
            </a:r>
          </a:p>
          <a:p>
            <a:pPr marL="268288" indent="-268288"/>
            <a:r>
              <a:rPr lang="en-GB" sz="1800" dirty="0">
                <a:solidFill>
                  <a:srgbClr val="738E9E"/>
                </a:solidFill>
              </a:rPr>
              <a:t>Shipowners required to have </a:t>
            </a:r>
            <a:r>
              <a:rPr lang="en-GB" sz="1800" dirty="0">
                <a:solidFill>
                  <a:srgbClr val="B99555"/>
                </a:solidFill>
              </a:rPr>
              <a:t>compulsory third party </a:t>
            </a:r>
            <a:r>
              <a:rPr lang="en-GB" sz="1800" dirty="0">
                <a:solidFill>
                  <a:srgbClr val="C09E66"/>
                </a:solidFill>
              </a:rPr>
              <a:t>insurance</a:t>
            </a:r>
            <a:r>
              <a:rPr lang="en-GB" sz="1800" dirty="0">
                <a:solidFill>
                  <a:srgbClr val="738E9E"/>
                </a:solidFill>
              </a:rPr>
              <a:t> and certificate</a:t>
            </a:r>
          </a:p>
          <a:p>
            <a:pPr marL="268288" indent="-268288"/>
            <a:r>
              <a:rPr lang="en-GB" sz="1800" dirty="0">
                <a:solidFill>
                  <a:srgbClr val="738E9E"/>
                </a:solidFill>
              </a:rPr>
              <a:t>Direct action against insurer</a:t>
            </a:r>
          </a:p>
          <a:p>
            <a:pPr marL="268288" indent="-268288"/>
            <a:r>
              <a:rPr lang="en-GB" sz="1800" dirty="0">
                <a:solidFill>
                  <a:srgbClr val="B99555"/>
                </a:solidFill>
              </a:rPr>
              <a:t>Exclusive jurisdiction </a:t>
            </a:r>
            <a:r>
              <a:rPr lang="en-GB" sz="1800" dirty="0">
                <a:solidFill>
                  <a:srgbClr val="738E9E"/>
                </a:solidFill>
              </a:rPr>
              <a:t>where the damage occurred  </a:t>
            </a:r>
          </a:p>
          <a:p>
            <a:pPr marL="268288" indent="-268288"/>
            <a:r>
              <a:rPr lang="en-GB" sz="1800" dirty="0">
                <a:solidFill>
                  <a:srgbClr val="738E9E"/>
                </a:solidFill>
              </a:rPr>
              <a:t>Few exceptions to liability:</a:t>
            </a:r>
          </a:p>
          <a:p>
            <a:pPr marL="725488" lvl="1" indent="-268288"/>
            <a:r>
              <a:rPr lang="en-GB" sz="1800" dirty="0">
                <a:solidFill>
                  <a:srgbClr val="738E9E"/>
                </a:solidFill>
              </a:rPr>
              <a:t>act of war. or natural phenomenon (</a:t>
            </a:r>
            <a:r>
              <a:rPr lang="en-GB" sz="1800" i="1" dirty="0">
                <a:solidFill>
                  <a:srgbClr val="738E9E"/>
                </a:solidFill>
              </a:rPr>
              <a:t>force majeure</a:t>
            </a:r>
            <a:r>
              <a:rPr lang="en-GB" sz="1800" dirty="0">
                <a:solidFill>
                  <a:srgbClr val="738E9E"/>
                </a:solidFill>
              </a:rPr>
              <a:t>) </a:t>
            </a:r>
          </a:p>
          <a:p>
            <a:pPr marL="725488" lvl="1" indent="-268288"/>
            <a:r>
              <a:rPr lang="en-GB" sz="1800" u="sng" dirty="0">
                <a:solidFill>
                  <a:srgbClr val="738E9E"/>
                </a:solidFill>
              </a:rPr>
              <a:t>wholly</a:t>
            </a:r>
            <a:r>
              <a:rPr lang="en-GB" sz="1800" dirty="0">
                <a:solidFill>
                  <a:srgbClr val="738E9E"/>
                </a:solidFill>
              </a:rPr>
              <a:t> caused by an intentional act or omission by a third party</a:t>
            </a:r>
          </a:p>
          <a:p>
            <a:pPr marL="725488" lvl="1" indent="-268288"/>
            <a:r>
              <a:rPr lang="en-GB" sz="1800" dirty="0">
                <a:solidFill>
                  <a:srgbClr val="738E9E"/>
                </a:solidFill>
              </a:rPr>
              <a:t>was </a:t>
            </a:r>
            <a:r>
              <a:rPr lang="en-GB" sz="1800" u="sng" dirty="0">
                <a:solidFill>
                  <a:srgbClr val="738E9E"/>
                </a:solidFill>
              </a:rPr>
              <a:t>wholly</a:t>
            </a:r>
            <a:r>
              <a:rPr lang="en-GB" sz="1800" dirty="0">
                <a:solidFill>
                  <a:srgbClr val="738E9E"/>
                </a:solidFill>
              </a:rPr>
              <a:t> caused by negligence or wrongful act of public authorities</a:t>
            </a:r>
          </a:p>
          <a:p>
            <a:pPr marL="725488" lvl="1" indent="-268288"/>
            <a:endParaRPr lang="en-GB" sz="1800" dirty="0">
              <a:solidFill>
                <a:srgbClr val="738E9E"/>
              </a:solidFill>
            </a:endParaRPr>
          </a:p>
          <a:p>
            <a:pPr marL="268288" indent="-268288"/>
            <a:endParaRPr lang="en-GB" sz="1800" dirty="0"/>
          </a:p>
        </p:txBody>
      </p:sp>
      <p:pic>
        <p:nvPicPr>
          <p:cNvPr id="6" name="Picture Placeholder 18" descr="erika_ship_big_news352.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407887" y="1475274"/>
            <a:ext cx="3512819" cy="2200906"/>
          </a:xfrm>
          <a:prstGeom prst="rect">
            <a:avLst/>
          </a:prstGeom>
          <a:effectLst/>
        </p:spPr>
      </p:pic>
      <p:sp>
        <p:nvSpPr>
          <p:cNvPr id="8" name="TextBox 7">
            <a:extLst>
              <a:ext uri="{FF2B5EF4-FFF2-40B4-BE49-F238E27FC236}">
                <a16:creationId xmlns:a16="http://schemas.microsoft.com/office/drawing/2014/main" id="{9E4EBA32-0B10-0BF7-35D1-8DE025F58DFF}"/>
              </a:ext>
            </a:extLst>
          </p:cNvPr>
          <p:cNvSpPr txBox="1"/>
          <p:nvPr/>
        </p:nvSpPr>
        <p:spPr>
          <a:xfrm>
            <a:off x="5475661" y="4041380"/>
            <a:ext cx="3512819" cy="1815882"/>
          </a:xfrm>
          <a:prstGeom prst="rect">
            <a:avLst/>
          </a:prstGeom>
          <a:solidFill>
            <a:schemeClr val="bg1">
              <a:lumMod val="85000"/>
            </a:schemeClr>
          </a:solidFill>
        </p:spPr>
        <p:txBody>
          <a:bodyPr wrap="square">
            <a:spAutoFit/>
          </a:bodyPr>
          <a:lstStyle/>
          <a:p>
            <a:r>
              <a:rPr lang="en-GB" sz="1600" b="1" dirty="0">
                <a:solidFill>
                  <a:srgbClr val="027675"/>
                </a:solidFill>
              </a:rPr>
              <a:t>Shipowner cannot limit liability </a:t>
            </a:r>
          </a:p>
          <a:p>
            <a:r>
              <a:rPr lang="en-GB" sz="1600" i="1" dirty="0">
                <a:solidFill>
                  <a:srgbClr val="027675"/>
                </a:solidFill>
              </a:rPr>
              <a:t>if it is proved that </a:t>
            </a:r>
            <a:r>
              <a:rPr lang="en-GB" sz="1600" dirty="0">
                <a:solidFill>
                  <a:srgbClr val="027675"/>
                </a:solidFill>
              </a:rPr>
              <a:t>the </a:t>
            </a:r>
            <a:r>
              <a:rPr lang="en-GB" altLang="ja-JP" sz="1600" dirty="0">
                <a:solidFill>
                  <a:srgbClr val="027675"/>
                </a:solidFill>
              </a:rPr>
              <a:t>damage resulted from the owner’s personal act or omission, committed with the intent to cause such damage, or recklessly and with knowledge that such damage would probably result</a:t>
            </a:r>
          </a:p>
        </p:txBody>
      </p:sp>
    </p:spTree>
    <p:extLst>
      <p:ext uri="{BB962C8B-B14F-4D97-AF65-F5344CB8AC3E}">
        <p14:creationId xmlns:p14="http://schemas.microsoft.com/office/powerpoint/2010/main" val="755226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Custom 20">
      <a:dk1>
        <a:srgbClr val="4A4848"/>
      </a:dk1>
      <a:lt1>
        <a:sysClr val="window" lastClr="FFFFFF"/>
      </a:lt1>
      <a:dk2>
        <a:srgbClr val="44546A"/>
      </a:dk2>
      <a:lt2>
        <a:srgbClr val="E7E6E6"/>
      </a:lt2>
      <a:accent1>
        <a:srgbClr val="738E9E"/>
      </a:accent1>
      <a:accent2>
        <a:srgbClr val="027675"/>
      </a:accent2>
      <a:accent3>
        <a:srgbClr val="D0D9E1"/>
      </a:accent3>
      <a:accent4>
        <a:srgbClr val="B99155"/>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solidFill>
              <a:srgbClr val="738E9E"/>
            </a:solidFill>
          </a:defRPr>
        </a:defPPr>
      </a:lstStyle>
    </a:txDef>
  </a:objectDefaults>
  <a:extraClrSchemeLst/>
  <a:extLst>
    <a:ext uri="{05A4C25C-085E-4340-85A3-A5531E510DB2}">
      <thm15:themeFamily xmlns:thm15="http://schemas.microsoft.com/office/thememl/2012/main" name="Presentation1" id="{FEA41049-E5B1-4D77-85B3-26A63316F865}" vid="{53FD9373-E867-418C-BA6C-F254944EBF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69F52BC4999B4FA7430CAD6DB71573" ma:contentTypeVersion="19" ma:contentTypeDescription="Create a new document." ma:contentTypeScope="" ma:versionID="aca5812183714dd3f0247f4a089643b5">
  <xsd:schema xmlns:xsd="http://www.w3.org/2001/XMLSchema" xmlns:xs="http://www.w3.org/2001/XMLSchema" xmlns:p="http://schemas.microsoft.com/office/2006/metadata/properties" xmlns:ns2="88b5d6c7-37bd-4c70-8472-999ca9f7f994" xmlns:ns3="b6be498a-ce3f-4aae-8cfa-ac32a7b97cd2" targetNamespace="http://schemas.microsoft.com/office/2006/metadata/properties" ma:root="true" ma:fieldsID="4172e49b7c228501d72f6c73264594b9" ns2:_="" ns3:_="">
    <xsd:import namespace="88b5d6c7-37bd-4c70-8472-999ca9f7f994"/>
    <xsd:import namespace="b6be498a-ce3f-4aae-8cfa-ac32a7b97c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Location" minOccurs="0"/>
                <xsd:element ref="ns2:Uploaded"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5d6c7-37bd-4c70-8472-999ca9f7f9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Uploaded" ma:index="21" nillable="true" ma:displayName="Uploaded" ma:default="0" ma:format="Dropdown" ma:internalName="Uploaded">
      <xsd:simpleType>
        <xsd:restriction base="dms:Boolea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87b9b8e-a539-4a2a-8078-09dc5c368a4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6be498a-ce3f-4aae-8cfa-ac32a7b97cd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04f863f-a619-4865-8ef1-fe71d2a7abae}" ma:internalName="TaxCatchAll" ma:showField="CatchAllData" ma:web="b6be498a-ce3f-4aae-8cfa-ac32a7b97c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ploaded xmlns="88b5d6c7-37bd-4c70-8472-999ca9f7f994">false</Uploaded>
    <lcf76f155ced4ddcb4097134ff3c332f xmlns="88b5d6c7-37bd-4c70-8472-999ca9f7f994">
      <Terms xmlns="http://schemas.microsoft.com/office/infopath/2007/PartnerControls"/>
    </lcf76f155ced4ddcb4097134ff3c332f>
    <TaxCatchAll xmlns="b6be498a-ce3f-4aae-8cfa-ac32a7b97cd2" xsi:nil="true"/>
  </documentManagement>
</p:properties>
</file>

<file path=customXml/itemProps1.xml><?xml version="1.0" encoding="utf-8"?>
<ds:datastoreItem xmlns:ds="http://schemas.openxmlformats.org/officeDocument/2006/customXml" ds:itemID="{0362A5A6-CE9A-4D69-8B51-5E4A55B79ADF}">
  <ds:schemaRefs>
    <ds:schemaRef ds:uri="http://schemas.microsoft.com/sharepoint/v3/contenttype/forms"/>
  </ds:schemaRefs>
</ds:datastoreItem>
</file>

<file path=customXml/itemProps2.xml><?xml version="1.0" encoding="utf-8"?>
<ds:datastoreItem xmlns:ds="http://schemas.openxmlformats.org/officeDocument/2006/customXml" ds:itemID="{222EF853-C6A1-4FA8-9BE5-1C6E11A96453}">
  <ds:schemaRefs>
    <ds:schemaRef ds:uri="88b5d6c7-37bd-4c70-8472-999ca9f7f994"/>
    <ds:schemaRef ds:uri="b6be498a-ce3f-4aae-8cfa-ac32a7b97c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71A1A27-2DB6-4EDA-B3A7-99B101EAEBED}">
  <ds:schemaRefs>
    <ds:schemaRef ds:uri="http://schemas.microsoft.com/office/2006/documentManagement/types"/>
    <ds:schemaRef ds:uri="http://www.w3.org/XML/1998/namespace"/>
    <ds:schemaRef ds:uri="http://purl.org/dc/term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b6be498a-ce3f-4aae-8cfa-ac32a7b97cd2"/>
    <ds:schemaRef ds:uri="88b5d6c7-37bd-4c70-8472-999ca9f7f994"/>
  </ds:schemaRefs>
</ds:datastoreItem>
</file>

<file path=docProps/app.xml><?xml version="1.0" encoding="utf-8"?>
<Properties xmlns="http://schemas.openxmlformats.org/officeDocument/2006/extended-properties" xmlns:vt="http://schemas.openxmlformats.org/officeDocument/2006/docPropsVTypes">
  <Template>IOPCFunds_PowerPoint_Presentation_2016_MASTER_4.3</Template>
  <TotalTime>9194</TotalTime>
  <Words>2291</Words>
  <Application>Microsoft Office PowerPoint</Application>
  <PresentationFormat>On-screen Show (4:3)</PresentationFormat>
  <Paragraphs>233</Paragraphs>
  <Slides>23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Courier New</vt:lpstr>
      <vt:lpstr>Myriad Pro</vt:lpstr>
      <vt:lpstr>Roboto</vt:lpstr>
      <vt:lpstr>Office Theme</vt:lpstr>
      <vt:lpstr>Mediterranean Coast Guard Functions Forum</vt:lpstr>
      <vt:lpstr>Scope of this presentation</vt:lpstr>
      <vt:lpstr>International Liability Conventions</vt:lpstr>
      <vt:lpstr>Why do they exist?</vt:lpstr>
      <vt:lpstr>The international liability and compensation regime</vt:lpstr>
      <vt:lpstr>Scope of application </vt:lpstr>
      <vt:lpstr>How the regime works</vt:lpstr>
      <vt:lpstr>Member States</vt:lpstr>
      <vt:lpstr>1992 Civil Liability Convention</vt:lpstr>
      <vt:lpstr>1992 Fund Convention </vt:lpstr>
      <vt:lpstr>Supplementary Fund Protocol</vt:lpstr>
      <vt:lpstr>The role of the IOPC Funds</vt:lpstr>
      <vt:lpstr>Governing bodies </vt:lpstr>
      <vt:lpstr>Functions of the Secretariat</vt:lpstr>
      <vt:lpstr>Types of claims </vt:lpstr>
      <vt:lpstr>Admissibility criteria</vt:lpstr>
      <vt:lpstr>Claims procedure</vt:lpstr>
      <vt:lpstr>Time bar</vt:lpstr>
      <vt:lpstr>The international regime for compensation for oil pollution damage </vt:lpstr>
      <vt:lpstr>Prestige</vt:lpstr>
      <vt:lpstr>Prestige</vt:lpstr>
      <vt:lpstr>Hebei Spirit</vt:lpstr>
      <vt:lpstr>                            Haven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IMO Workshop on IMO Civil Liability Conventions</dc:title>
  <dc:creator>Chiara Della Mea</dc:creator>
  <cp:lastModifiedBy>antonio bandini</cp:lastModifiedBy>
  <cp:revision>24</cp:revision>
  <cp:lastPrinted>2022-09-12T08:16:46Z</cp:lastPrinted>
  <dcterms:created xsi:type="dcterms:W3CDTF">2016-10-24T10:24:09Z</dcterms:created>
  <dcterms:modified xsi:type="dcterms:W3CDTF">2022-09-21T16:16:00Z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0x010100C269F52BC4999B4FA7430CAD6DB71573</vt:lpwstr>
  </property>
  <property fmtid="{D5CDD505-2E9C-101B-9397-08002B2CF9AE}" pid="3" name="Order">
    <vt:r8>9267600</vt:r8>
  </property>
  <property fmtid="{D5CDD505-2E9C-101B-9397-08002B2CF9AE}" pid="4" name="MediaServiceImageTags">
    <vt:lpwstr/>
  </property>
</Properties>
</file>